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29.xml"/>
  <Override ContentType="application/vnd.openxmlformats-officedocument.presentationml.slideLayout+xml" PartName="/ppt/slideLayouts/slideLayout96.xml"/>
  <Override ContentType="application/vnd.openxmlformats-officedocument.presentationml.slideLayout+xml" PartName="/ppt/slideLayouts/slideLayout20.xml"/>
  <Override ContentType="application/vnd.openxmlformats-officedocument.presentationml.slideLayout+xml" PartName="/ppt/slideLayouts/slideLayout55.xml"/>
  <Override ContentType="application/vnd.openxmlformats-officedocument.presentationml.slideLayout+xml" PartName="/ppt/slideLayouts/slideLayout98.xml"/>
  <Override ContentType="application/vnd.openxmlformats-officedocument.presentationml.slideLayout+xml" PartName="/ppt/slideLayouts/slideLayout61.xml"/>
  <Override ContentType="application/vnd.openxmlformats-officedocument.presentationml.slideLayout+xml" PartName="/ppt/slideLayouts/slideLayout12.xml"/>
  <Override ContentType="application/vnd.openxmlformats-officedocument.presentationml.slideLayout+xml" PartName="/ppt/slideLayouts/slideLayout102.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78.xml"/>
  <Override ContentType="application/vnd.openxmlformats-officedocument.presentationml.slideLayout+xml" PartName="/ppt/slideLayouts/slideLayout65.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9.xml"/>
  <Override ContentType="application/vnd.openxmlformats-officedocument.presentationml.slideLayout+xml" PartName="/ppt/slideLayouts/slideLayout104.xml"/>
  <Override ContentType="application/vnd.openxmlformats-officedocument.presentationml.slideLayout+xml" PartName="/ppt/slideLayouts/slideLayout19.xml"/>
  <Override ContentType="application/vnd.openxmlformats-officedocument.presentationml.slideLayout+xml" PartName="/ppt/slideLayouts/slideLayout53.xml"/>
  <Override ContentType="application/vnd.openxmlformats-officedocument.presentationml.slideLayout+xml" PartName="/ppt/slideLayouts/slideLayout10.xml"/>
  <Override ContentType="application/vnd.openxmlformats-officedocument.presentationml.slideLayout+xml" PartName="/ppt/slideLayouts/slideLayout71.xml"/>
  <Override ContentType="application/vnd.openxmlformats-officedocument.presentationml.slideLayout+xml" PartName="/ppt/slideLayouts/slideLayout41.xml"/>
  <Override ContentType="application/vnd.openxmlformats-officedocument.presentationml.slideLayout+xml" PartName="/ppt/slideLayouts/slideLayout84.xml"/>
  <Override ContentType="application/vnd.openxmlformats-officedocument.presentationml.slideLayout+xml" PartName="/ppt/slideLayouts/slideLayout24.xml"/>
  <Override ContentType="application/vnd.openxmlformats-officedocument.presentationml.slideLayout+xml" PartName="/ppt/slideLayouts/slideLayout67.xml"/>
  <Override ContentType="application/vnd.openxmlformats-officedocument.presentationml.slideLayout+xml" PartName="/ppt/slideLayouts/slideLayout92.xml"/>
  <Override ContentType="application/vnd.openxmlformats-officedocument.presentationml.slideLayout+xml" PartName="/ppt/slideLayouts/slideLayout83.xml"/>
  <Override ContentType="application/vnd.openxmlformats-officedocument.presentationml.slideLayout+xml" PartName="/ppt/slideLayouts/slideLayout40.xml"/>
  <Override ContentType="application/vnd.openxmlformats-officedocument.presentationml.slideLayout+xml" PartName="/ppt/slideLayouts/slideLayout17.xml"/>
  <Override ContentType="application/vnd.openxmlformats-officedocument.presentationml.slideLayout+xml" PartName="/ppt/slideLayouts/slideLayout34.xml"/>
  <Override ContentType="application/vnd.openxmlformats-officedocument.presentationml.slideLayout+xml" PartName="/ppt/slideLayouts/slideLayout90.xml"/>
  <Override ContentType="application/vnd.openxmlformats-officedocument.presentationml.slideLayout+xml" PartName="/ppt/slideLayouts/slideLayout6.xml"/>
  <Override ContentType="application/vnd.openxmlformats-officedocument.presentationml.slideLayout+xml" PartName="/ppt/slideLayouts/slideLayout77.xml"/>
  <Override ContentType="application/vnd.openxmlformats-officedocument.presentationml.slideLayout+xml" PartName="/ppt/slideLayouts/slideLayout30.xml"/>
  <Override ContentType="application/vnd.openxmlformats-officedocument.presentationml.slideLayout+xml" PartName="/ppt/slideLayouts/slideLayout73.xml"/>
  <Override ContentType="application/vnd.openxmlformats-officedocument.presentationml.slideLayout+xml" PartName="/ppt/slideLayouts/slideLayout86.xml"/>
  <Override ContentType="application/vnd.openxmlformats-officedocument.presentationml.slideLayout+xml" PartName="/ppt/slideLayouts/slideLayout56.xml"/>
  <Override ContentType="application/vnd.openxmlformats-officedocument.presentationml.slideLayout+xml" PartName="/ppt/slideLayouts/slideLayout81.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51.xml"/>
  <Override ContentType="application/vnd.openxmlformats-officedocument.presentationml.slideLayout+xml" PartName="/ppt/slideLayouts/slideLayout69.xml"/>
  <Override ContentType="application/vnd.openxmlformats-officedocument.presentationml.slideLayout+xml" PartName="/ppt/slideLayouts/slideLayout94.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28.xml"/>
  <Override ContentType="application/vnd.openxmlformats-officedocument.presentationml.slideLayout+xml" PartName="/ppt/slideLayouts/slideLayout58.xml"/>
  <Override ContentType="application/vnd.openxmlformats-officedocument.presentationml.slideLayout+xml" PartName="/ppt/slideLayouts/slideLayout15.xml"/>
  <Override ContentType="application/vnd.openxmlformats-officedocument.presentationml.slideLayout+xml" PartName="/ppt/slideLayouts/slideLayout88.xml"/>
  <Override ContentType="application/vnd.openxmlformats-officedocument.presentationml.slideLayout+xml" PartName="/ppt/slideLayouts/slideLayout8.xml"/>
  <Override ContentType="application/vnd.openxmlformats-officedocument.presentationml.slideLayout+xml" PartName="/ppt/slideLayouts/slideLayout75.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Layout+xml" PartName="/ppt/slideLayouts/slideLayout97.xml"/>
  <Override ContentType="application/vnd.openxmlformats-officedocument.presentationml.slideLayout+xml" PartName="/ppt/slideLayouts/slideLayout62.xml"/>
  <Override ContentType="application/vnd.openxmlformats-officedocument.presentationml.slideLayout+xml" PartName="/ppt/slideLayouts/slideLayout54.xml"/>
  <Override ContentType="application/vnd.openxmlformats-officedocument.presentationml.slideLayout+xml" PartName="/ppt/slideLayouts/slideLayout11.xml"/>
  <Override ContentType="application/vnd.openxmlformats-officedocument.presentationml.slideLayout+xml" PartName="/ppt/slideLayouts/slideLayout103.xml"/>
  <Override ContentType="application/vnd.openxmlformats-officedocument.presentationml.slideLayout+xml" PartName="/ppt/slideLayouts/slideLayout46.xml"/>
  <Override ContentType="application/vnd.openxmlformats-officedocument.presentationml.slideLayout+xml" PartName="/ppt/slideLayouts/slideLayout89.xml"/>
  <Override ContentType="application/vnd.openxmlformats-officedocument.presentationml.slideLayout+xml" PartName="/ppt/slideLayouts/slideLayout70.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52.xml"/>
  <Override ContentType="application/vnd.openxmlformats-officedocument.presentationml.slideLayout+xml" PartName="/ppt/slideLayouts/slideLayout95.xml"/>
  <Override ContentType="application/vnd.openxmlformats-officedocument.presentationml.slideLayout+xml" PartName="/ppt/slideLayouts/slideLayout101.xml"/>
  <Override ContentType="application/vnd.openxmlformats-officedocument.presentationml.slideLayout+xml" PartName="/ppt/slideLayouts/slideLayout64.xml"/>
  <Override ContentType="application/vnd.openxmlformats-officedocument.presentationml.slideLayout+xml" PartName="/ppt/slideLayouts/slideLayout99.xml"/>
  <Override ContentType="application/vnd.openxmlformats-officedocument.presentationml.slideLayout+xml" PartName="/ppt/slideLayouts/slideLayout21.xml"/>
  <Override ContentType="application/vnd.openxmlformats-officedocument.presentationml.slideLayout+xml" PartName="/ppt/slideLayouts/slideLayout60.xml"/>
  <Override ContentType="application/vnd.openxmlformats-officedocument.presentationml.slideLayout+xml" PartName="/ppt/slideLayouts/slideLayout18.xml"/>
  <Override ContentType="application/vnd.openxmlformats-officedocument.presentationml.slideLayout+xml" PartName="/ppt/slideLayouts/slideLayout48.xml"/>
  <Override ContentType="application/vnd.openxmlformats-officedocument.presentationml.slideLayout+xml" PartName="/ppt/slideLayouts/slideLayout85.xml"/>
  <Override ContentType="application/vnd.openxmlformats-officedocument.presentationml.slideLayout+xml" PartName="/ppt/slideLayouts/slideLayout72.xml"/>
  <Override ContentType="application/vnd.openxmlformats-officedocument.presentationml.slideLayout+xml" PartName="/ppt/slideLayouts/slideLayout7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66.xml"/>
  <Override ContentType="application/vnd.openxmlformats-officedocument.presentationml.slideLayout+xml" PartName="/ppt/slideLayouts/slideLayout23.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76.xml"/>
  <Override ContentType="application/vnd.openxmlformats-officedocument.presentationml.slideLayout+xml" PartName="/ppt/slideLayouts/slideLayout59.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74.xml"/>
  <Override ContentType="application/vnd.openxmlformats-officedocument.presentationml.slideLayout+xml" PartName="/ppt/slideLayouts/slideLayout42.xml"/>
  <Override ContentType="application/vnd.openxmlformats-officedocument.presentationml.slideLayout+xml" PartName="/ppt/slideLayouts/slideLayout91.xml"/>
  <Override ContentType="application/vnd.openxmlformats-officedocument.presentationml.slideLayout+xml" PartName="/ppt/slideLayouts/slideLayout68.xml"/>
  <Override ContentType="application/vnd.openxmlformats-officedocument.presentationml.slideLayout+xml" PartName="/ppt/slideLayouts/slideLayout82.xml"/>
  <Override ContentType="application/vnd.openxmlformats-officedocument.presentationml.slideLayout+xml" PartName="/ppt/slideLayouts/slideLayout100.xml"/>
  <Override ContentType="application/vnd.openxmlformats-officedocument.presentationml.slideLayout+xml" PartName="/ppt/slideLayouts/slideLayout57.xml"/>
  <Override ContentType="application/vnd.openxmlformats-officedocument.presentationml.slideLayout+xml" PartName="/ppt/slideLayouts/slideLayout87.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80.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63.xml"/>
  <Override ContentType="application/vnd.openxmlformats-officedocument.presentationml.slideLayout+xml" PartName="/ppt/slideLayouts/slideLayout93.xml"/>
  <Override ContentType="application/vnd.openxmlformats-officedocument.presentationml.slideLayout+xml" PartName="/ppt/slideLayouts/slideLayout27.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752"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Lst>
  <p:sldSz cy="5143500" cx="9144000"/>
  <p:notesSz cx="6858000" cy="9144000"/>
  <p:embeddedFontLst>
    <p:embeddedFont>
      <p:font typeface="Play"/>
      <p:regular r:id="rId42"/>
      <p:bold r:id="rId43"/>
    </p:embeddedFont>
    <p:embeddedFont>
      <p:font typeface="Roboto"/>
      <p:regular r:id="rId44"/>
      <p:bold r:id="rId45"/>
      <p:italic r:id="rId46"/>
      <p:boldItalic r:id="rId47"/>
    </p:embeddedFont>
    <p:embeddedFont>
      <p:font typeface="Poppins"/>
      <p:regular r:id="rId48"/>
      <p:bold r:id="rId49"/>
      <p:italic r:id="rId50"/>
      <p:boldItalic r:id="rId51"/>
    </p:embeddedFont>
    <p:embeddedFont>
      <p:font typeface="Montserrat"/>
      <p:regular r:id="rId52"/>
      <p:bold r:id="rId53"/>
      <p:italic r:id="rId54"/>
      <p:boldItalic r:id="rId55"/>
    </p:embeddedFont>
    <p:embeddedFont>
      <p:font typeface="Poppins Light"/>
      <p:regular r:id="rId56"/>
      <p:bold r:id="rId57"/>
      <p:italic r:id="rId58"/>
      <p:boldItalic r:id="rId59"/>
    </p:embeddedFont>
    <p:embeddedFont>
      <p:font typeface="Poppins Medium"/>
      <p:regular r:id="rId60"/>
      <p:bold r:id="rId61"/>
      <p:italic r:id="rId62"/>
      <p:boldItalic r:id="rId63"/>
    </p:embeddedFont>
    <p:embeddedFont>
      <p:font typeface="Helvetica Neue"/>
      <p:regular r:id="rId64"/>
      <p:bold r:id="rId65"/>
      <p:italic r:id="rId66"/>
      <p:boldItalic r:id="rId67"/>
    </p:embeddedFont>
    <p:embeddedFont>
      <p:font typeface="Poppins SemiBold"/>
      <p:regular r:id="rId68"/>
      <p:bold r:id="rId69"/>
      <p:italic r:id="rId70"/>
      <p:boldItalic r:id="rId71"/>
    </p:embeddedFont>
    <p:embeddedFont>
      <p:font typeface="Poppins ExtraBold"/>
      <p:bold r:id="rId72"/>
      <p:boldItalic r:id="rId7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3" name="Aidan Cunniffe"/>
  <p:cmAuthor clrIdx="1" id="1" initials="" lastIdx="3" name="Wayne Dailey"/>
  <p:cmAuthor clrIdx="2" id="2" initials="" lastIdx="2" name="Lazar Deretic"/>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5C0CF16-B918-4A38-8891-25FD397C7887}">
  <a:tblStyle styleId="{85C0CF16-B918-4A38-8891-25FD397C7887}"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3.xml"/><Relationship Id="rId42" Type="http://schemas.openxmlformats.org/officeDocument/2006/relationships/font" Target="fonts/Play-regular.fntdata"/><Relationship Id="rId41" Type="http://schemas.openxmlformats.org/officeDocument/2006/relationships/slide" Target="slides/slide34.xml"/><Relationship Id="rId44" Type="http://schemas.openxmlformats.org/officeDocument/2006/relationships/font" Target="fonts/Roboto-regular.fntdata"/><Relationship Id="rId43" Type="http://schemas.openxmlformats.org/officeDocument/2006/relationships/font" Target="fonts/Play-bold.fntdata"/><Relationship Id="rId46" Type="http://schemas.openxmlformats.org/officeDocument/2006/relationships/font" Target="fonts/Roboto-italic.fntdata"/><Relationship Id="rId45" Type="http://schemas.openxmlformats.org/officeDocument/2006/relationships/font" Target="fonts/Roboto-bold.fntdata"/><Relationship Id="rId48" Type="http://schemas.openxmlformats.org/officeDocument/2006/relationships/font" Target="fonts/Poppins-regular.fntdata"/><Relationship Id="rId47" Type="http://schemas.openxmlformats.org/officeDocument/2006/relationships/font" Target="fonts/Roboto-boldItalic.fntdata"/><Relationship Id="rId49" Type="http://schemas.openxmlformats.org/officeDocument/2006/relationships/font" Target="fonts/Poppins-bold.fntdata"/><Relationship Id="rId31" Type="http://schemas.openxmlformats.org/officeDocument/2006/relationships/slide" Target="slides/slide24.xml"/><Relationship Id="rId30" Type="http://schemas.openxmlformats.org/officeDocument/2006/relationships/slide" Target="slides/slide23.xml"/><Relationship Id="rId33" Type="http://schemas.openxmlformats.org/officeDocument/2006/relationships/slide" Target="slides/slide26.xml"/><Relationship Id="rId32" Type="http://schemas.openxmlformats.org/officeDocument/2006/relationships/slide" Target="slides/slide25.xml"/><Relationship Id="rId35" Type="http://schemas.openxmlformats.org/officeDocument/2006/relationships/slide" Target="slides/slide28.xml"/><Relationship Id="rId34" Type="http://schemas.openxmlformats.org/officeDocument/2006/relationships/slide" Target="slides/slide27.xml"/><Relationship Id="rId37" Type="http://schemas.openxmlformats.org/officeDocument/2006/relationships/slide" Target="slides/slide30.xml"/><Relationship Id="rId36" Type="http://schemas.openxmlformats.org/officeDocument/2006/relationships/slide" Target="slides/slide29.xml"/><Relationship Id="rId39" Type="http://schemas.openxmlformats.org/officeDocument/2006/relationships/slide" Target="slides/slide32.xml"/><Relationship Id="rId38" Type="http://schemas.openxmlformats.org/officeDocument/2006/relationships/slide" Target="slides/slide31.xml"/><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29" Type="http://schemas.openxmlformats.org/officeDocument/2006/relationships/slide" Target="slides/slide22.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5" Type="http://schemas.openxmlformats.org/officeDocument/2006/relationships/commentAuthors" Target="commentAuthors.xml"/><Relationship Id="rId6" Type="http://schemas.openxmlformats.org/officeDocument/2006/relationships/slideMaster" Target="slideMasters/slideMaster1.xml"/><Relationship Id="rId7" Type="http://schemas.openxmlformats.org/officeDocument/2006/relationships/notesMaster" Target="notesMasters/notesMaster1.xml"/><Relationship Id="rId8" Type="http://schemas.openxmlformats.org/officeDocument/2006/relationships/slide" Target="slides/slide1.xml"/><Relationship Id="rId73" Type="http://schemas.openxmlformats.org/officeDocument/2006/relationships/font" Target="fonts/PoppinsExtraBold-boldItalic.fntdata"/><Relationship Id="rId72" Type="http://schemas.openxmlformats.org/officeDocument/2006/relationships/font" Target="fonts/PoppinsExtraBold-bold.fntdata"/><Relationship Id="rId71" Type="http://schemas.openxmlformats.org/officeDocument/2006/relationships/font" Target="fonts/PoppinsSemiBold-boldItalic.fntdata"/><Relationship Id="rId70" Type="http://schemas.openxmlformats.org/officeDocument/2006/relationships/font" Target="fonts/PoppinsSemiBold-italic.fntdata"/><Relationship Id="rId62" Type="http://schemas.openxmlformats.org/officeDocument/2006/relationships/font" Target="fonts/PoppinsMedium-italic.fntdata"/><Relationship Id="rId61" Type="http://schemas.openxmlformats.org/officeDocument/2006/relationships/font" Target="fonts/PoppinsMedium-bold.fntdata"/><Relationship Id="rId64" Type="http://schemas.openxmlformats.org/officeDocument/2006/relationships/font" Target="fonts/HelveticaNeue-regular.fntdata"/><Relationship Id="rId63" Type="http://schemas.openxmlformats.org/officeDocument/2006/relationships/font" Target="fonts/PoppinsMedium-boldItalic.fntdata"/><Relationship Id="rId66" Type="http://schemas.openxmlformats.org/officeDocument/2006/relationships/font" Target="fonts/HelveticaNeue-italic.fntdata"/><Relationship Id="rId65" Type="http://schemas.openxmlformats.org/officeDocument/2006/relationships/font" Target="fonts/HelveticaNeue-bold.fntdata"/><Relationship Id="rId68" Type="http://schemas.openxmlformats.org/officeDocument/2006/relationships/font" Target="fonts/PoppinsSemiBold-regular.fntdata"/><Relationship Id="rId67" Type="http://schemas.openxmlformats.org/officeDocument/2006/relationships/font" Target="fonts/HelveticaNeue-boldItalic.fntdata"/><Relationship Id="rId60" Type="http://schemas.openxmlformats.org/officeDocument/2006/relationships/font" Target="fonts/PoppinsMedium-regular.fntdata"/><Relationship Id="rId69" Type="http://schemas.openxmlformats.org/officeDocument/2006/relationships/font" Target="fonts/PoppinsSemiBold-bold.fntdata"/><Relationship Id="rId51" Type="http://schemas.openxmlformats.org/officeDocument/2006/relationships/font" Target="fonts/Poppins-boldItalic.fntdata"/><Relationship Id="rId50" Type="http://schemas.openxmlformats.org/officeDocument/2006/relationships/font" Target="fonts/Poppins-italic.fntdata"/><Relationship Id="rId53" Type="http://schemas.openxmlformats.org/officeDocument/2006/relationships/font" Target="fonts/Montserrat-bold.fntdata"/><Relationship Id="rId52" Type="http://schemas.openxmlformats.org/officeDocument/2006/relationships/font" Target="fonts/Montserrat-regular.fntdata"/><Relationship Id="rId55" Type="http://schemas.openxmlformats.org/officeDocument/2006/relationships/font" Target="fonts/Montserrat-boldItalic.fntdata"/><Relationship Id="rId54" Type="http://schemas.openxmlformats.org/officeDocument/2006/relationships/font" Target="fonts/Montserrat-italic.fntdata"/><Relationship Id="rId57" Type="http://schemas.openxmlformats.org/officeDocument/2006/relationships/font" Target="fonts/PoppinsLight-bold.fntdata"/><Relationship Id="rId56" Type="http://schemas.openxmlformats.org/officeDocument/2006/relationships/font" Target="fonts/PoppinsLight-regular.fntdata"/><Relationship Id="rId59" Type="http://schemas.openxmlformats.org/officeDocument/2006/relationships/font" Target="fonts/PoppinsLight-boldItalic.fntdata"/><Relationship Id="rId58" Type="http://schemas.openxmlformats.org/officeDocument/2006/relationships/font" Target="fonts/PoppinsLight-italic.fntdata"/></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4-12-11T16:56:52.092">
    <p:pos x="660" y="-88"/>
    <p:text>This needs a Revamp as much of this has just shipped. Aidan is helping finalize the roadmap items we can share w/ Customers</p:text>
  </p:cm>
  <p:cm authorId="1" idx="1" dt="2024-11-20T18:30:16.217">
    <p:pos x="660" y="-88"/>
    <p:text>Thanks @acunniffe@atlassian.com ! Can we use our sync later this week to walk through it and identify updates needed?</p:text>
  </p:cm>
  <p:cm authorId="0" idx="2" dt="2024-11-20T18:31:55.281">
    <p:pos x="660" y="-88"/>
    <p:text>i suspect PM needs a few more days to sync. Let's get it cleaned up next week</p:text>
  </p:cm>
  <p:cm authorId="1" idx="2" dt="2024-11-20T18:45:02.516">
    <p:pos x="660" y="-88"/>
    <p:text>Sounds good!</p:text>
  </p:cm>
  <p:cm authorId="2" idx="1" dt="2024-12-11T10:48:16.630">
    <p:pos x="660" y="-88"/>
    <p:text>@acunniffe@atlassian.com @wdailey@atlassian.com is there a new version of the roadmap slide that can be shown to customers?
I'm getting ready for a meeting tomorrow where specifically customer wants to discuss the future direction of Compass and it would be great to have something that provides more depth</p:text>
  </p:cm>
  <p:cm authorId="0" idx="3" dt="2024-12-11T12:08:06.893">
    <p:pos x="660" y="-88"/>
    <p:text>I've been using  https://docs.google.com/presentation/d/11U262IFuPlJpHDBUkdp-Z6U9Irpu8MbWKLcCHLilWaI/edit#slide=id.g28152700405_0_0
Looks like this deck isn't editable or I'd swap it in</p:text>
  </p:cm>
  <p:cm authorId="2" idx="2" dt="2024-12-11T12:40:17.149">
    <p:pos x="660" y="-88"/>
    <p:text>Thanks @acunniffe@atlassian.com , do you have a few example that explain in more depth what "Automatic Updates" are?
Also, is "standardization" use case underneath any of these, or would this be separate?</p:text>
  </p:cm>
  <p:cm authorId="1" idx="3" dt="2024-12-11T16:56:52.092">
    <p:pos x="660" y="-88"/>
    <p:text>@lderetic@atlassian.com updated with the slide from @acunniffe@atlassian.com</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hello.atlassian.net/l/cp/P21DtH5F" TargetMode="External"/><Relationship Id="rId3" Type="http://schemas.openxmlformats.org/officeDocument/2006/relationships/hyperlink" Target="https://hello.atlassian.net/wiki/spaces/ASF1/pages/3844738787/DevEx+Platform+Solution+Deep+Dive" TargetMode="External"/><Relationship Id="rId4" Type="http://schemas.openxmlformats.org/officeDocument/2006/relationships/hyperlink" Target="https://www.youtube.com/watch?v=qqao4QXLURY&amp;t=2s&amp;pp=ygUPYm9kZW4gYXRsYXNzaWFu" TargetMode="External"/><Relationship Id="rId5" Type="http://schemas.openxmlformats.org/officeDocument/2006/relationships/hyperlink" Target="https://events.atlassian.com/team-digital/v/s-2154606?i=HifNitq6DMwslp10ZXx_zDyqHGt5I49R" TargetMode="Externa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6" name="Shape 656"/>
        <p:cNvGrpSpPr/>
        <p:nvPr/>
      </p:nvGrpSpPr>
      <p:grpSpPr>
        <a:xfrm>
          <a:off x="0" y="0"/>
          <a:ext cx="0" cy="0"/>
          <a:chOff x="0" y="0"/>
          <a:chExt cx="0" cy="0"/>
        </a:xfrm>
      </p:grpSpPr>
      <p:sp>
        <p:nvSpPr>
          <p:cNvPr id="657" name="Google Shape;657;g2ef48bca7db_0_72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8" name="Google Shape;658;g2ef48bca7db_0_72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5" name="Shape 805"/>
        <p:cNvGrpSpPr/>
        <p:nvPr/>
      </p:nvGrpSpPr>
      <p:grpSpPr>
        <a:xfrm>
          <a:off x="0" y="0"/>
          <a:ext cx="0" cy="0"/>
          <a:chOff x="0" y="0"/>
          <a:chExt cx="0" cy="0"/>
        </a:xfrm>
      </p:grpSpPr>
      <p:sp>
        <p:nvSpPr>
          <p:cNvPr id="806" name="Google Shape;806;g279e3423a30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7" name="Google Shape;807;g279e3423a30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Cognitive load is significant - developers have to remember a lot of information just to do their day to day jobs. The component catalog reduces that cognitive load. Less time searching, less info that has be remembered.</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This is the component overview page. It shows </a:t>
            </a:r>
            <a:r>
              <a:rPr lang="en"/>
              <a:t>the developers critical information for understand their own software components, and other components that they might be be familiar with. That’s really useful if you’re trying to leverage and API or reuse and existing service.</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a:solidFill>
                  <a:schemeClr val="dk1"/>
                </a:solidFill>
              </a:rPr>
              <a:t>The overview page give developers lots of information at a glance, including information from external tools that teams link through apps or the open APIs. That means less context switch browsing between the myriad of tools that developers rely on.</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5" name="Shape 815"/>
        <p:cNvGrpSpPr/>
        <p:nvPr/>
      </p:nvGrpSpPr>
      <p:grpSpPr>
        <a:xfrm>
          <a:off x="0" y="0"/>
          <a:ext cx="0" cy="0"/>
          <a:chOff x="0" y="0"/>
          <a:chExt cx="0" cy="0"/>
        </a:xfrm>
      </p:grpSpPr>
      <p:sp>
        <p:nvSpPr>
          <p:cNvPr id="816" name="Google Shape;816;g279e3423a30_0_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7" name="Google Shape;817;g279e3423a30_0_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Along the right you can quickly identify the owning team and how to best contact.</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6" name="Shape 826"/>
        <p:cNvGrpSpPr/>
        <p:nvPr/>
      </p:nvGrpSpPr>
      <p:grpSpPr>
        <a:xfrm>
          <a:off x="0" y="0"/>
          <a:ext cx="0" cy="0"/>
          <a:chOff x="0" y="0"/>
          <a:chExt cx="0" cy="0"/>
        </a:xfrm>
      </p:grpSpPr>
      <p:sp>
        <p:nvSpPr>
          <p:cNvPr id="827" name="Google Shape;827;g2f0afb860bf_0_1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8" name="Google Shape;828;g2f0afb860bf_0_1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You’ll also see relevant repositories, Jira project where related work is tracked, and </a:t>
            </a:r>
            <a:r>
              <a:rPr lang="en">
                <a:solidFill>
                  <a:schemeClr val="dk1"/>
                </a:solidFill>
              </a:rPr>
              <a:t>documentation</a:t>
            </a:r>
            <a:r>
              <a:rPr lang="en">
                <a:solidFill>
                  <a:schemeClr val="dk1"/>
                </a:solidFill>
              </a:rPr>
              <a:t>. That’s great for improving self-service and reducing interruptions for basic information that can be handled asynchronously. This self-service culture means less wait-time and more high-value collaboration.</a:t>
            </a:r>
            <a:endParaRPr b="1"/>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6" name="Shape 836"/>
        <p:cNvGrpSpPr/>
        <p:nvPr/>
      </p:nvGrpSpPr>
      <p:grpSpPr>
        <a:xfrm>
          <a:off x="0" y="0"/>
          <a:ext cx="0" cy="0"/>
          <a:chOff x="0" y="0"/>
          <a:chExt cx="0" cy="0"/>
        </a:xfrm>
      </p:grpSpPr>
      <p:sp>
        <p:nvSpPr>
          <p:cNvPr id="837" name="Google Shape;837;g2f0afb860bf_0_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8" name="Google Shape;838;g2f0afb860bf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In the center you’ll see s</a:t>
            </a:r>
            <a:r>
              <a:rPr lang="en">
                <a:solidFill>
                  <a:schemeClr val="dk1"/>
                </a:solidFill>
              </a:rPr>
              <a:t>corecards. Teams can instantly see how a software component measures against organizational standards and practices.</a:t>
            </a:r>
            <a:endParaRPr b="1">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6" name="Shape 846"/>
        <p:cNvGrpSpPr/>
        <p:nvPr/>
      </p:nvGrpSpPr>
      <p:grpSpPr>
        <a:xfrm>
          <a:off x="0" y="0"/>
          <a:ext cx="0" cy="0"/>
          <a:chOff x="0" y="0"/>
          <a:chExt cx="0" cy="0"/>
        </a:xfrm>
      </p:grpSpPr>
      <p:sp>
        <p:nvSpPr>
          <p:cNvPr id="847" name="Google Shape;847;g2f0afb860bf_0_1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8" name="Google Shape;848;g2f0afb860bf_0_1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You can even manage components with config-as-code using a YAML file.</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6" name="Shape 856"/>
        <p:cNvGrpSpPr/>
        <p:nvPr/>
      </p:nvGrpSpPr>
      <p:grpSpPr>
        <a:xfrm>
          <a:off x="0" y="0"/>
          <a:ext cx="0" cy="0"/>
          <a:chOff x="0" y="0"/>
          <a:chExt cx="0" cy="0"/>
        </a:xfrm>
      </p:grpSpPr>
      <p:sp>
        <p:nvSpPr>
          <p:cNvPr id="857" name="Google Shape;857;g2f0afb860bf_0_1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8" name="Google Shape;858;g2f0afb860bf_0_1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Teams can see and manage scorecards in one central location. Compass comes with several default scorecards, and you can create custom scorecards using data from across your organization. That empowers teams to </a:t>
            </a:r>
            <a:r>
              <a:rPr lang="en"/>
              <a:t>codify</a:t>
            </a:r>
            <a:r>
              <a:rPr lang="en"/>
              <a:t> standards efficiently and embed a culture of continuous improvement and autonomy. It also means less governance meeting and greater transparency. Teams know exactly what standards to work towards and what actions are need to improve their software.</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6" name="Shape 866"/>
        <p:cNvGrpSpPr/>
        <p:nvPr/>
      </p:nvGrpSpPr>
      <p:grpSpPr>
        <a:xfrm>
          <a:off x="0" y="0"/>
          <a:ext cx="0" cy="0"/>
          <a:chOff x="0" y="0"/>
          <a:chExt cx="0" cy="0"/>
        </a:xfrm>
      </p:grpSpPr>
      <p:sp>
        <p:nvSpPr>
          <p:cNvPr id="867" name="Google Shape;867;g2f0afb860bf_0_1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8" name="Google Shape;868;g2f0afb860bf_0_1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Compass activity feed shows teams </a:t>
            </a:r>
            <a:r>
              <a:rPr lang="en"/>
              <a:t>everything</a:t>
            </a:r>
            <a:r>
              <a:rPr lang="en"/>
              <a:t> that’s happening related to a component - that’s activities like deployments, security events, changes on up- and downstream dependencies, feature </a:t>
            </a:r>
            <a:r>
              <a:rPr lang="en"/>
              <a:t>flags</a:t>
            </a:r>
            <a:r>
              <a:rPr lang="en"/>
              <a:t>, and more. Because Compass is fully extensible and built with open APIs, teams can connect their entire toolchain in one location. </a:t>
            </a:r>
            <a:r>
              <a:rPr lang="en">
                <a:solidFill>
                  <a:schemeClr val="dk1"/>
                </a:solidFill>
              </a:rPr>
              <a:t>That means less context switch browsing between the myriad of tools that developers rely on.</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That also means responding to alert in the middle of the night is easier, with relevant information for triaging a problem and quickly getting one step closer to a resolution.</a:t>
            </a:r>
            <a:endParaRPr>
              <a:solidFill>
                <a:schemeClr val="dk1"/>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7" name="Shape 877"/>
        <p:cNvGrpSpPr/>
        <p:nvPr/>
      </p:nvGrpSpPr>
      <p:grpSpPr>
        <a:xfrm>
          <a:off x="0" y="0"/>
          <a:ext cx="0" cy="0"/>
          <a:chOff x="0" y="0"/>
          <a:chExt cx="0" cy="0"/>
        </a:xfrm>
      </p:grpSpPr>
      <p:sp>
        <p:nvSpPr>
          <p:cNvPr id="878" name="Google Shape;878;g2f0afb860bf_0_1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9" name="Google Shape;879;g2f0afb860bf_0_1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Teams get DORA, SPACE, and DevEx metrics for all of their services simply by connecting a source code management tool. These metrics can be used to build scorecards, and can be tracked over time to improve software delivery.</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8" name="Shape 888"/>
        <p:cNvGrpSpPr/>
        <p:nvPr/>
      </p:nvGrpSpPr>
      <p:grpSpPr>
        <a:xfrm>
          <a:off x="0" y="0"/>
          <a:ext cx="0" cy="0"/>
          <a:chOff x="0" y="0"/>
          <a:chExt cx="0" cy="0"/>
        </a:xfrm>
      </p:grpSpPr>
      <p:sp>
        <p:nvSpPr>
          <p:cNvPr id="889" name="Google Shape;889;g28152700405_0_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0" name="Google Shape;890;g28152700405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developer productivity dashboard show key metrics that represent how work is moving through the software development lifecycle (SDLC). It gives teams insights into how they can ship better and faster.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This dashboard helps engineering managers get a sense of how work is moving through development, identify opportunities to improve in certain areas, and see any emerging team trends (good or bad) to inform how you plan and do work as a team.</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a:t>The dashboard shows the following metrics: </a:t>
            </a:r>
            <a:endParaRPr/>
          </a:p>
          <a:p>
            <a:pPr indent="-298450" lvl="0" marL="457200" rtl="0" algn="l">
              <a:spcBef>
                <a:spcPts val="0"/>
              </a:spcBef>
              <a:spcAft>
                <a:spcPts val="0"/>
              </a:spcAft>
              <a:buSzPts val="1100"/>
              <a:buChar char="●"/>
            </a:pPr>
            <a:r>
              <a:rPr lang="en"/>
              <a:t>Pull request cycle time - Median time from when a pull request is opened until the time it’s closed</a:t>
            </a:r>
            <a:endParaRPr/>
          </a:p>
          <a:p>
            <a:pPr indent="-298450" lvl="0" marL="457200" rtl="0" algn="l">
              <a:spcBef>
                <a:spcPts val="0"/>
              </a:spcBef>
              <a:spcAft>
                <a:spcPts val="0"/>
              </a:spcAft>
              <a:buSzPts val="1100"/>
              <a:buChar char="●"/>
            </a:pPr>
            <a:r>
              <a:rPr lang="en"/>
              <a:t>Deployment success rate - Percentage of all deployments that were successful</a:t>
            </a:r>
            <a:endParaRPr/>
          </a:p>
          <a:p>
            <a:pPr indent="-298450" lvl="0" marL="457200" rtl="0" algn="l">
              <a:spcBef>
                <a:spcPts val="0"/>
              </a:spcBef>
              <a:spcAft>
                <a:spcPts val="0"/>
              </a:spcAft>
              <a:buSzPts val="1100"/>
              <a:buChar char="●"/>
            </a:pPr>
            <a:r>
              <a:rPr lang="en"/>
              <a:t>Waiting time for review - Median of total time from when a pull request is opened to the first review action</a:t>
            </a:r>
            <a:endParaRPr/>
          </a:p>
          <a:p>
            <a:pPr indent="-298450" lvl="0" marL="457200" rtl="0" algn="l">
              <a:spcBef>
                <a:spcPts val="0"/>
              </a:spcBef>
              <a:spcAft>
                <a:spcPts val="0"/>
              </a:spcAft>
              <a:buSzPts val="1100"/>
              <a:buChar char="●"/>
            </a:pPr>
            <a:r>
              <a:rPr lang="en"/>
              <a:t>Review time - 75th percentile of time from first review action on a pull request until its final review action</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9" name="Shape 899"/>
        <p:cNvGrpSpPr/>
        <p:nvPr/>
      </p:nvGrpSpPr>
      <p:grpSpPr>
        <a:xfrm>
          <a:off x="0" y="0"/>
          <a:ext cx="0" cy="0"/>
          <a:chOff x="0" y="0"/>
          <a:chExt cx="0" cy="0"/>
        </a:xfrm>
      </p:grpSpPr>
      <p:sp>
        <p:nvSpPr>
          <p:cNvPr id="900" name="Google Shape;900;g2f0afb860bf_0_1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1" name="Google Shape;901;g2f0afb860bf_0_1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Compass is fully extensible and built with open APIs, so teams have multiple ways to connect their entire toolchain and customize their Compass experience. We have a wide variety of apps available on the app marketplace, customers can easily build their own with the Forge platform.</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Forge lets teams </a:t>
            </a:r>
            <a:r>
              <a:rPr lang="en"/>
              <a:t>quickly</a:t>
            </a:r>
            <a:r>
              <a:rPr lang="en"/>
              <a:t> build apps by simply wiring up the logic, and leave the infrastructure, provisioning, and storage to Atlassian.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Compass is great way to build custom tooling and roll it out across your entire organization.</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2" name="Shape 662"/>
        <p:cNvGrpSpPr/>
        <p:nvPr/>
      </p:nvGrpSpPr>
      <p:grpSpPr>
        <a:xfrm>
          <a:off x="0" y="0"/>
          <a:ext cx="0" cy="0"/>
          <a:chOff x="0" y="0"/>
          <a:chExt cx="0" cy="0"/>
        </a:xfrm>
      </p:grpSpPr>
      <p:sp>
        <p:nvSpPr>
          <p:cNvPr id="663" name="Google Shape;663;g2ef48bca7db_0_72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4" name="Google Shape;664;g2ef48bca7db_0_72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rPr>
              <a:t>The way software is developed has changed significantly over the past 10 years with two key shifts:</a:t>
            </a:r>
            <a:endParaRPr>
              <a:solidFill>
                <a:schemeClr val="dk1"/>
              </a:solidFill>
            </a:endParaRPr>
          </a:p>
          <a:p>
            <a:pPr indent="-298450" lvl="0" marL="457200" rtl="0" algn="l">
              <a:lnSpc>
                <a:spcPct val="115000"/>
              </a:lnSpc>
              <a:spcBef>
                <a:spcPts val="1200"/>
              </a:spcBef>
              <a:spcAft>
                <a:spcPts val="0"/>
              </a:spcAft>
              <a:buClr>
                <a:schemeClr val="dk1"/>
              </a:buClr>
              <a:buSzPts val="1100"/>
              <a:buAutoNum type="arabicPeriod"/>
            </a:pPr>
            <a:r>
              <a:rPr lang="en">
                <a:solidFill>
                  <a:schemeClr val="dk1"/>
                </a:solidFill>
              </a:rPr>
              <a:t>First, we’ve seen a rapid move towards cloud-first software, with a corresponding shift from monoliths to distributed architectures like microservices. </a:t>
            </a:r>
            <a:endParaRPr>
              <a:solidFill>
                <a:schemeClr val="dk1"/>
              </a:solidFill>
            </a:endParaRPr>
          </a:p>
          <a:p>
            <a:pPr indent="-298450" lvl="0" marL="457200" rtl="0" algn="l">
              <a:lnSpc>
                <a:spcPct val="115000"/>
              </a:lnSpc>
              <a:spcBef>
                <a:spcPts val="0"/>
              </a:spcBef>
              <a:spcAft>
                <a:spcPts val="0"/>
              </a:spcAft>
              <a:buClr>
                <a:schemeClr val="dk1"/>
              </a:buClr>
              <a:buSzPts val="1100"/>
              <a:buAutoNum type="arabicPeriod"/>
            </a:pPr>
            <a:r>
              <a:rPr lang="en">
                <a:solidFill>
                  <a:schemeClr val="dk1"/>
                </a:solidFill>
              </a:rPr>
              <a:t>Second, there’s been changes to ways of working with DevOps and a You Build It You Run It mindset.</a:t>
            </a:r>
            <a:endParaRPr>
              <a:solidFill>
                <a:schemeClr val="dk1"/>
              </a:solidFill>
            </a:endParaRPr>
          </a:p>
          <a:p>
            <a:pPr indent="0" lvl="0" marL="0" rtl="0" algn="l">
              <a:lnSpc>
                <a:spcPct val="115000"/>
              </a:lnSpc>
              <a:spcBef>
                <a:spcPts val="1200"/>
              </a:spcBef>
              <a:spcAft>
                <a:spcPts val="0"/>
              </a:spcAft>
              <a:buNone/>
            </a:pPr>
            <a:r>
              <a:t/>
            </a:r>
            <a:endParaRPr>
              <a:solidFill>
                <a:schemeClr val="dk1"/>
              </a:solidFill>
            </a:endParaRPr>
          </a:p>
          <a:p>
            <a:pPr indent="-298450" lvl="0" marL="457200" rtl="0" algn="l">
              <a:lnSpc>
                <a:spcPct val="115000"/>
              </a:lnSpc>
              <a:spcBef>
                <a:spcPts val="1200"/>
              </a:spcBef>
              <a:spcAft>
                <a:spcPts val="0"/>
              </a:spcAft>
              <a:buClr>
                <a:schemeClr val="dk1"/>
              </a:buClr>
              <a:buSzPts val="1100"/>
              <a:buChar char="●"/>
            </a:pPr>
            <a:r>
              <a:rPr lang="en">
                <a:solidFill>
                  <a:schemeClr val="dk1"/>
                </a:solidFill>
              </a:rPr>
              <a:t>These changes have dramatically increased the complexity associated with delivering software to production.</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Developers are now expected to do and know more than ever. In addition to writing code, they’re responsible for testing and security. </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They need to understand Cloud and AI. They need to respond to incidents and stay on top of new advancements in AI and Machine Learning.</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That’s just intrinsic complexity associated with being a developer. Companies are under pressure to be first to market with new features, while keeping their systems safe and secure</a:t>
            </a:r>
            <a:endParaRPr>
              <a:solidFill>
                <a:schemeClr val="dk1"/>
              </a:solidFill>
            </a:endParaRPr>
          </a:p>
          <a:p>
            <a:pPr indent="-298450" lvl="0" marL="457200" rtl="0" algn="l">
              <a:lnSpc>
                <a:spcPct val="115000"/>
              </a:lnSpc>
              <a:spcBef>
                <a:spcPts val="1200"/>
              </a:spcBef>
              <a:spcAft>
                <a:spcPts val="0"/>
              </a:spcAft>
              <a:buClr>
                <a:schemeClr val="dk1"/>
              </a:buClr>
              <a:buSzPts val="1100"/>
              <a:buChar char="●"/>
            </a:pPr>
            <a:r>
              <a:rPr lang="en">
                <a:solidFill>
                  <a:schemeClr val="dk1"/>
                </a:solidFill>
              </a:rPr>
              <a:t>This means governance processes, meetings, new regulatory requirements to be aware of</a:t>
            </a:r>
            <a:endParaRPr>
              <a:solidFill>
                <a:schemeClr val="dk1"/>
              </a:solidFill>
            </a:endParaRPr>
          </a:p>
          <a:p>
            <a:pPr indent="0" lvl="0" marL="0" rtl="0" algn="l">
              <a:lnSpc>
                <a:spcPct val="115000"/>
              </a:lnSpc>
              <a:spcBef>
                <a:spcPts val="1200"/>
              </a:spcBef>
              <a:spcAft>
                <a:spcPts val="0"/>
              </a:spcAft>
              <a:buNone/>
            </a:pPr>
            <a:r>
              <a:rPr lang="en">
                <a:solidFill>
                  <a:schemeClr val="dk1"/>
                </a:solidFill>
              </a:rPr>
              <a:t>All of this complexity leads to information overload for developers, who are now spending as little as 20% of their time coding and shipping software to production</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1" name="Shape 911"/>
        <p:cNvGrpSpPr/>
        <p:nvPr/>
      </p:nvGrpSpPr>
      <p:grpSpPr>
        <a:xfrm>
          <a:off x="0" y="0"/>
          <a:ext cx="0" cy="0"/>
          <a:chOff x="0" y="0"/>
          <a:chExt cx="0" cy="0"/>
        </a:xfrm>
      </p:grpSpPr>
      <p:sp>
        <p:nvSpPr>
          <p:cNvPr id="912" name="Google Shape;912;g2f0afb860bf_0_2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3" name="Google Shape;913;g2f0afb860bf_0_2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Finally, make the right way the easy way with Compass templates and shortcut </a:t>
            </a:r>
            <a:r>
              <a:rPr lang="en"/>
              <a:t>lengthy</a:t>
            </a:r>
            <a:r>
              <a:rPr lang="en"/>
              <a:t> processes.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Templates let organizations build golden paths for the developers with organizational standards and requirements baked in. That means less toil, better compliance, and reduced risk when creating a new service. Right now teams can use webhooks to create a new repo with boilerplate code included. </a:t>
            </a:r>
            <a:r>
              <a:rPr lang="en"/>
              <a:t>Further</a:t>
            </a:r>
            <a:r>
              <a:rPr lang="en"/>
              <a:t> development is planned on our roadmap.</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1" name="Shape 921"/>
        <p:cNvGrpSpPr/>
        <p:nvPr/>
      </p:nvGrpSpPr>
      <p:grpSpPr>
        <a:xfrm>
          <a:off x="0" y="0"/>
          <a:ext cx="0" cy="0"/>
          <a:chOff x="0" y="0"/>
          <a:chExt cx="0" cy="0"/>
        </a:xfrm>
      </p:grpSpPr>
      <p:sp>
        <p:nvSpPr>
          <p:cNvPr id="922" name="Google Shape;922;g2ef48bca7db_0_73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3" name="Google Shape;923;g2ef48bca7db_0_73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Historically, keeping an up-to-date, searchable catalog of APIs is a massive internal effort. Compass makes it easy to centralize all your API documentation in an hour, not a week or a quarter. You don’t need to upload documentation manually every time you make a change, you just need to connect your SCM (Bitbucket, GitHub, or GitLab) to Compass.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Compass will scan all your repos for OpenAPI files and publish them to your catalog. That means all the APIs across all your teams become immediately centralized and searchable.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When developer have the documentation they need, code ships faster.</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9" name="Shape 929"/>
        <p:cNvGrpSpPr/>
        <p:nvPr/>
      </p:nvGrpSpPr>
      <p:grpSpPr>
        <a:xfrm>
          <a:off x="0" y="0"/>
          <a:ext cx="0" cy="0"/>
          <a:chOff x="0" y="0"/>
          <a:chExt cx="0" cy="0"/>
        </a:xfrm>
      </p:grpSpPr>
      <p:sp>
        <p:nvSpPr>
          <p:cNvPr id="930" name="Google Shape;930;g2f0afb860bf_0_2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1" name="Google Shape;931;g2f0afb860bf_0_2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Compass is an investment that pays off for teams:</a:t>
            </a:r>
            <a:endParaRPr/>
          </a:p>
          <a:p>
            <a:pPr indent="-298450" lvl="0" marL="457200" rtl="0" algn="l">
              <a:spcBef>
                <a:spcPts val="0"/>
              </a:spcBef>
              <a:spcAft>
                <a:spcPts val="0"/>
              </a:spcAft>
              <a:buSzPts val="1100"/>
              <a:buChar char="●"/>
            </a:pPr>
            <a:r>
              <a:rPr lang="en"/>
              <a:t>Decreased average time to first PR  </a:t>
            </a:r>
            <a:endParaRPr/>
          </a:p>
          <a:p>
            <a:pPr indent="-298450" lvl="0" marL="457200" rtl="0" algn="l">
              <a:spcBef>
                <a:spcPts val="0"/>
              </a:spcBef>
              <a:spcAft>
                <a:spcPts val="0"/>
              </a:spcAft>
              <a:buSzPts val="1100"/>
              <a:buChar char="●"/>
            </a:pPr>
            <a:r>
              <a:rPr lang="en"/>
              <a:t>Decreased time spent searching </a:t>
            </a:r>
            <a:endParaRPr/>
          </a:p>
          <a:p>
            <a:pPr indent="-298450" lvl="0" marL="457200" rtl="0" algn="l">
              <a:spcBef>
                <a:spcPts val="0"/>
              </a:spcBef>
              <a:spcAft>
                <a:spcPts val="0"/>
              </a:spcAft>
              <a:buSzPts val="1100"/>
              <a:buChar char="●"/>
            </a:pPr>
            <a:r>
              <a:rPr lang="en"/>
              <a:t>Reduced MTTR </a:t>
            </a:r>
            <a:endParaRPr/>
          </a:p>
          <a:p>
            <a:pPr indent="-298450" lvl="0" marL="457200" rtl="0" algn="l">
              <a:spcBef>
                <a:spcPts val="0"/>
              </a:spcBef>
              <a:spcAft>
                <a:spcPts val="0"/>
              </a:spcAft>
              <a:buSzPts val="1100"/>
              <a:buChar char="●"/>
            </a:pPr>
            <a:r>
              <a:rPr lang="en"/>
              <a:t>Prevented disruption time</a:t>
            </a:r>
            <a:endParaRPr/>
          </a:p>
          <a:p>
            <a:pPr indent="-298450" lvl="0" marL="457200" rtl="0" algn="l">
              <a:spcBef>
                <a:spcPts val="0"/>
              </a:spcBef>
              <a:spcAft>
                <a:spcPts val="0"/>
              </a:spcAft>
              <a:buSzPts val="1100"/>
              <a:buChar char="●"/>
            </a:pPr>
            <a:r>
              <a:rPr lang="en"/>
              <a:t>Decreased time to deploy for a new service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We have resource available to help teams </a:t>
            </a:r>
            <a:r>
              <a:rPr lang="en"/>
              <a:t>rollout</a:t>
            </a:r>
            <a:r>
              <a:rPr lang="en"/>
              <a:t> Compass and measure impact. As part of that process, we recommend that teams take baseline measurements on time spent searching, and set goals to reduce it using Compass. This gives teams a clear picture of ROI with the time savings that Compass provides.</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8" name="Shape 938"/>
        <p:cNvGrpSpPr/>
        <p:nvPr/>
      </p:nvGrpSpPr>
      <p:grpSpPr>
        <a:xfrm>
          <a:off x="0" y="0"/>
          <a:ext cx="0" cy="0"/>
          <a:chOff x="0" y="0"/>
          <a:chExt cx="0" cy="0"/>
        </a:xfrm>
      </p:grpSpPr>
      <p:sp>
        <p:nvSpPr>
          <p:cNvPr id="939" name="Google Shape;939;g2f34c723120_0_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0" name="Google Shape;940;g2f34c723120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Now, more than ever, we believe it’s critical for every engineer in every organization to have access—without barriers—to the data they need to build and operate their software. Compass is always free to start, with one low price per user as you scale.</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What are the benefits of having the free software component catalog?</a:t>
            </a:r>
            <a:endParaRPr/>
          </a:p>
          <a:p>
            <a:pPr indent="-298450" lvl="0" marL="457200" rtl="0" algn="l">
              <a:spcBef>
                <a:spcPts val="0"/>
              </a:spcBef>
              <a:spcAft>
                <a:spcPts val="0"/>
              </a:spcAft>
              <a:buSzPts val="1100"/>
              <a:buChar char="●"/>
            </a:pPr>
            <a:r>
              <a:rPr lang="en"/>
              <a:t>Everyone in your organization gets the benefits of unified software component catalog - whether searching in Jira to see how component health impacts their sprint cycle or drilling down from Jira Service Management to find component details during an incident, they can access and collaborate within a single source of truth</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8" name="Shape 948"/>
        <p:cNvGrpSpPr/>
        <p:nvPr/>
      </p:nvGrpSpPr>
      <p:grpSpPr>
        <a:xfrm>
          <a:off x="0" y="0"/>
          <a:ext cx="0" cy="0"/>
          <a:chOff x="0" y="0"/>
          <a:chExt cx="0" cy="0"/>
        </a:xfrm>
      </p:grpSpPr>
      <p:sp>
        <p:nvSpPr>
          <p:cNvPr id="949" name="Google Shape;949;g2fdcb98994c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0" name="Google Shape;950;g2fdcb98994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Compass is currently available in two plans: Free and Standard (paid), and the software component catalog is free regardless of plan so all customer to connect their repositories, libraries, APIs, and more, within one unified catalog that connects to teamwork data across all Atlassian Cloud products, giving you visibility across your entire software development lifecycle.</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The Free plan is for small teams or individuals who want to get started tracking all of their software components and understanding their DevOps health in a single platform</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The Standard plan is for every team ready to improve their developer experience, reduce cognitive load, and increase ops readiness at scale.</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On both plans you can have unlimited free/$0 basic users that have view-only access to limited features. We generally recommend that a customer’s entire engineering org should be set up as full users, and other roles can generally start as basic users. Since pricing is flexible and scalable, some customers choose to start smaller with one team or organization and scale from their.</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Soon we’ll be announcing our Premium plan for organizations that want to customize and scale their IDP at $25 per user per month. Compass Premium builds on Standard by adding:</a:t>
            </a:r>
            <a:endParaRPr/>
          </a:p>
          <a:p>
            <a:pPr indent="-298450" lvl="0" marL="457200" rtl="0" algn="l">
              <a:spcBef>
                <a:spcPts val="0"/>
              </a:spcBef>
              <a:spcAft>
                <a:spcPts val="0"/>
              </a:spcAft>
              <a:buSzPts val="1100"/>
              <a:buChar char="●"/>
            </a:pPr>
            <a:r>
              <a:rPr lang="en"/>
              <a:t>Advanced configuration: RBAC and permissions, IP allowlisting</a:t>
            </a:r>
            <a:endParaRPr/>
          </a:p>
          <a:p>
            <a:pPr indent="-298450" lvl="0" marL="457200" rtl="0" algn="l">
              <a:spcBef>
                <a:spcPts val="0"/>
              </a:spcBef>
              <a:spcAft>
                <a:spcPts val="0"/>
              </a:spcAft>
              <a:buSzPts val="1100"/>
              <a:buChar char="●"/>
            </a:pPr>
            <a:r>
              <a:rPr lang="en"/>
              <a:t>Two years of data </a:t>
            </a:r>
            <a:r>
              <a:rPr lang="en"/>
              <a:t>retention</a:t>
            </a:r>
            <a:endParaRPr/>
          </a:p>
          <a:p>
            <a:pPr indent="-298450" lvl="0" marL="457200" rtl="0" algn="l">
              <a:spcBef>
                <a:spcPts val="0"/>
              </a:spcBef>
              <a:spcAft>
                <a:spcPts val="0"/>
              </a:spcAft>
              <a:buSzPts val="1100"/>
              <a:buChar char="●"/>
            </a:pPr>
            <a:r>
              <a:rPr lang="en"/>
              <a:t>99.99% uptime SLA and 24/7 support</a:t>
            </a:r>
            <a:endParaRPr/>
          </a:p>
          <a:p>
            <a:pPr indent="-298450" lvl="0" marL="457200" rtl="0" algn="l">
              <a:spcBef>
                <a:spcPts val="0"/>
              </a:spcBef>
              <a:spcAft>
                <a:spcPts val="0"/>
              </a:spcAft>
              <a:buSzPts val="1100"/>
              <a:buChar char="●"/>
            </a:pPr>
            <a:r>
              <a:rPr lang="en"/>
              <a:t>Advanced alerts and on-call configuration and notifications</a:t>
            </a:r>
            <a:endParaRPr/>
          </a:p>
          <a:p>
            <a:pPr indent="-298450" lvl="0" marL="457200" rtl="0" algn="l">
              <a:spcBef>
                <a:spcPts val="0"/>
              </a:spcBef>
              <a:spcAft>
                <a:spcPts val="0"/>
              </a:spcAft>
              <a:buSzPts val="1100"/>
              <a:buChar char="●"/>
            </a:pPr>
            <a:r>
              <a:rPr lang="en"/>
              <a:t>Plus, additional enhancements like support for more templates and custom scorecards &amp; metrics</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7" name="Shape 967"/>
        <p:cNvGrpSpPr/>
        <p:nvPr/>
      </p:nvGrpSpPr>
      <p:grpSpPr>
        <a:xfrm>
          <a:off x="0" y="0"/>
          <a:ext cx="0" cy="0"/>
          <a:chOff x="0" y="0"/>
          <a:chExt cx="0" cy="0"/>
        </a:xfrm>
      </p:grpSpPr>
      <p:sp>
        <p:nvSpPr>
          <p:cNvPr id="968" name="Google Shape;968;g30308fb7cbb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9" name="Google Shape;969;g30308fb7cbb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5" name="Shape 985"/>
        <p:cNvGrpSpPr/>
        <p:nvPr/>
      </p:nvGrpSpPr>
      <p:grpSpPr>
        <a:xfrm>
          <a:off x="0" y="0"/>
          <a:ext cx="0" cy="0"/>
          <a:chOff x="0" y="0"/>
          <a:chExt cx="0" cy="0"/>
        </a:xfrm>
      </p:grpSpPr>
      <p:sp>
        <p:nvSpPr>
          <p:cNvPr id="986" name="Google Shape;986;g28152700405_0_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7" name="Google Shape;987;g28152700405_0_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It’s quick and easy to get up and running. In just under 10 minutes, you can go from sign-up to fully populated software catalog by simply by connecting your source code management tool. We then recommend teams assign and claim ownernship of each component, and begin looking at Compass metrics and scorecards as part of their existing rituals and retrospectives. Over time, teams can build custom scorecards to track their standards and policies, and create templates to standardize the creation of new software componens.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This a great way to quickly launch a proof of concept, or for small teams and organizations.</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6" name="Shape 996"/>
        <p:cNvGrpSpPr/>
        <p:nvPr/>
      </p:nvGrpSpPr>
      <p:grpSpPr>
        <a:xfrm>
          <a:off x="0" y="0"/>
          <a:ext cx="0" cy="0"/>
          <a:chOff x="0" y="0"/>
          <a:chExt cx="0" cy="0"/>
        </a:xfrm>
      </p:grpSpPr>
      <p:sp>
        <p:nvSpPr>
          <p:cNvPr id="997" name="Google Shape;997;g3001dccc6dd_0_20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8" name="Google Shape;998;g3001dccc6dd_0_20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We have guides available to help organizations of all types and sizes implement Compass. This can generally be achieved quickly with small teams:</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Batching on boarding and limiting to specific windows</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Federate the updating of components to component owners</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Track hygiene using scorecards which are communicated weekly.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The platform team's effort is more on the integration side rather than data entry.</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2" name="Shape 1012"/>
        <p:cNvGrpSpPr/>
        <p:nvPr/>
      </p:nvGrpSpPr>
      <p:grpSpPr>
        <a:xfrm>
          <a:off x="0" y="0"/>
          <a:ext cx="0" cy="0"/>
          <a:chOff x="0" y="0"/>
          <a:chExt cx="0" cy="0"/>
        </a:xfrm>
      </p:grpSpPr>
      <p:sp>
        <p:nvSpPr>
          <p:cNvPr id="1013" name="Google Shape;1013;g314e70c98c9_5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4" name="Google Shape;1014;g314e70c98c9_5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8" name="Shape 1018"/>
        <p:cNvGrpSpPr/>
        <p:nvPr/>
      </p:nvGrpSpPr>
      <p:grpSpPr>
        <a:xfrm>
          <a:off x="0" y="0"/>
          <a:ext cx="0" cy="0"/>
          <a:chOff x="0" y="0"/>
          <a:chExt cx="0" cy="0"/>
        </a:xfrm>
      </p:grpSpPr>
      <p:sp>
        <p:nvSpPr>
          <p:cNvPr id="1019" name="Google Shape;1019;g314e70c98c9_5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20" name="Google Shape;1020;g314e70c98c9_5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Sources</a:t>
            </a:r>
            <a:endParaRPr/>
          </a:p>
          <a:p>
            <a:pPr indent="0" lvl="0" marL="0" rtl="0" algn="l">
              <a:spcBef>
                <a:spcPts val="0"/>
              </a:spcBef>
              <a:spcAft>
                <a:spcPts val="0"/>
              </a:spcAft>
              <a:buNone/>
            </a:pPr>
            <a:r>
              <a:t/>
            </a:r>
            <a:endParaRPr/>
          </a:p>
          <a:p>
            <a:pPr indent="-298450" lvl="0" marL="457200" rtl="0" algn="l">
              <a:spcBef>
                <a:spcPts val="0"/>
              </a:spcBef>
              <a:spcAft>
                <a:spcPts val="0"/>
              </a:spcAft>
              <a:buSzPts val="1100"/>
              <a:buChar char="●"/>
            </a:pPr>
            <a:r>
              <a:rPr lang="en"/>
              <a:t>Customer Marketing Team '24 Europe content bank: </a:t>
            </a:r>
            <a:r>
              <a:rPr lang="en" u="sng">
                <a:solidFill>
                  <a:schemeClr val="hlink"/>
                </a:solidFill>
                <a:hlinkClick r:id="rId2"/>
              </a:rPr>
              <a:t>https://hello.atlassian.net/l/cp/P21DtH5F</a:t>
            </a:r>
            <a:endParaRPr/>
          </a:p>
          <a:p>
            <a:pPr indent="-298450" lvl="0" marL="457200" rtl="0" algn="l">
              <a:spcBef>
                <a:spcPts val="0"/>
              </a:spcBef>
              <a:spcAft>
                <a:spcPts val="0"/>
              </a:spcAft>
              <a:buSzPts val="1100"/>
              <a:buChar char="●"/>
            </a:pPr>
            <a:r>
              <a:rPr lang="en"/>
              <a:t>DevEx Platform Solution Deep Dive: </a:t>
            </a:r>
            <a:r>
              <a:rPr lang="en" u="sng">
                <a:solidFill>
                  <a:schemeClr val="hlink"/>
                </a:solidFill>
                <a:hlinkClick r:id="rId3"/>
              </a:rPr>
              <a:t>https://hello.atlassian.net/wiki/spaces/ASF1/pages/3844738787/DevEx+Platform+Solution+Deep+Dive</a:t>
            </a:r>
            <a:endParaRPr/>
          </a:p>
          <a:p>
            <a:pPr indent="-298450" lvl="0" marL="457200" rtl="0" algn="l">
              <a:spcBef>
                <a:spcPts val="0"/>
              </a:spcBef>
              <a:spcAft>
                <a:spcPts val="0"/>
              </a:spcAft>
              <a:buSzPts val="1100"/>
              <a:buChar char="●"/>
            </a:pPr>
            <a:r>
              <a:rPr lang="en"/>
              <a:t>How Boden uses Compass | Atlassian Presents: Unleash | Atlassian: </a:t>
            </a:r>
            <a:r>
              <a:rPr lang="en" u="sng">
                <a:solidFill>
                  <a:schemeClr val="hlink"/>
                </a:solidFill>
                <a:hlinkClick r:id="rId4"/>
              </a:rPr>
              <a:t>https://www.youtube.com/watch?v=qqao4QXLURY&amp;t=2s&amp;pp=ygUPYm9kZW4gYXRsYXNzaWFu</a:t>
            </a:r>
            <a:endParaRPr/>
          </a:p>
          <a:p>
            <a:pPr indent="-298450" lvl="0" marL="457200" rtl="0" algn="l">
              <a:spcBef>
                <a:spcPts val="0"/>
              </a:spcBef>
              <a:spcAft>
                <a:spcPts val="0"/>
              </a:spcAft>
              <a:buSzPts val="1100"/>
              <a:buChar char="●"/>
            </a:pPr>
            <a:r>
              <a:rPr lang="en"/>
              <a:t>Achieving world-class developer experience (OVO): </a:t>
            </a:r>
            <a:r>
              <a:rPr lang="en" u="sng">
                <a:solidFill>
                  <a:schemeClr val="hlink"/>
                </a:solidFill>
                <a:hlinkClick r:id="rId5"/>
              </a:rPr>
              <a:t>https://events.atlassian.com/team-digital/v/s-2154606?i=HifNitq6DMwslp10ZXx_zDyqHGt5I49R</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3" name="Shape 673"/>
        <p:cNvGrpSpPr/>
        <p:nvPr/>
      </p:nvGrpSpPr>
      <p:grpSpPr>
        <a:xfrm>
          <a:off x="0" y="0"/>
          <a:ext cx="0" cy="0"/>
          <a:chOff x="0" y="0"/>
          <a:chExt cx="0" cy="0"/>
        </a:xfrm>
      </p:grpSpPr>
      <p:sp>
        <p:nvSpPr>
          <p:cNvPr id="674" name="Google Shape;674;g2ef48bca7db_0_73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5" name="Google Shape;675;g2ef48bca7db_0_73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All of that complexity comes with cost to organizations.</a:t>
            </a:r>
            <a:endParaRPr>
              <a:solidFill>
                <a:schemeClr val="dk1"/>
              </a:solidFill>
            </a:endParaRPr>
          </a:p>
          <a:p>
            <a:pPr indent="0" lvl="0" marL="0" rtl="0" algn="l">
              <a:spcBef>
                <a:spcPts val="0"/>
              </a:spcBef>
              <a:spcAft>
                <a:spcPts val="0"/>
              </a:spcAft>
              <a:buNone/>
            </a:pPr>
            <a:r>
              <a:rPr lang="en">
                <a:solidFill>
                  <a:schemeClr val="dk1"/>
                </a:solidFill>
              </a:rPr>
              <a:t>The 2023 Stack Overflow survey found that 25% of developers reported spending more than an hour per day looking for information.</a:t>
            </a:r>
            <a:endParaRPr>
              <a:solidFill>
                <a:schemeClr val="dk1"/>
              </a:solidFill>
            </a:endParaRPr>
          </a:p>
          <a:p>
            <a:pPr indent="0" lvl="0" marL="0" rtl="0" algn="l">
              <a:spcBef>
                <a:spcPts val="0"/>
              </a:spcBef>
              <a:spcAft>
                <a:spcPts val="0"/>
              </a:spcAft>
              <a:buNone/>
            </a:pPr>
            <a:r>
              <a:rPr lang="en">
                <a:solidFill>
                  <a:schemeClr val="dk1"/>
                </a:solidFill>
              </a:rPr>
              <a:t>That’s one hour per day, not solving problems, not creating value, just looking for information.</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Organizations with over 2,000 employees use over 200 tools on average. To put it into context for a developer, if they’re troubleshooting an issue they’re looking through multiple tools, navigating multiple interfaces, needing to know how to use different tools, to find what they’re looking for.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And it’s not just looking through tools, 70% of developers encounter a knowledge silo at least once per week. Which often results in rework or duplicated effort.</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All of this complexity is a recipe for a poor developer experience, and the inability to deliver high quality software to production.</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2" name="Shape 1032"/>
        <p:cNvGrpSpPr/>
        <p:nvPr/>
      </p:nvGrpSpPr>
      <p:grpSpPr>
        <a:xfrm>
          <a:off x="0" y="0"/>
          <a:ext cx="0" cy="0"/>
          <a:chOff x="0" y="0"/>
          <a:chExt cx="0" cy="0"/>
        </a:xfrm>
      </p:grpSpPr>
      <p:sp>
        <p:nvSpPr>
          <p:cNvPr id="1033" name="Google Shape;1033;g314e70c98c9_5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34" name="Google Shape;1034;g314e70c98c9_5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6" name="Shape 1046"/>
        <p:cNvGrpSpPr/>
        <p:nvPr/>
      </p:nvGrpSpPr>
      <p:grpSpPr>
        <a:xfrm>
          <a:off x="0" y="0"/>
          <a:ext cx="0" cy="0"/>
          <a:chOff x="0" y="0"/>
          <a:chExt cx="0" cy="0"/>
        </a:xfrm>
      </p:grpSpPr>
      <p:sp>
        <p:nvSpPr>
          <p:cNvPr id="1047" name="Google Shape;1047;g2815270040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8" name="Google Shape;1048;g2815270040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Here’s an overview of our roadmap. In October, we’re releasing Compass Premium with enterprise-grade features. Streamlining catalog create and robust search are also on the way. We’ll also be improving Compass scorecards and templating.</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3" name="Shape 1063"/>
        <p:cNvGrpSpPr/>
        <p:nvPr/>
      </p:nvGrpSpPr>
      <p:grpSpPr>
        <a:xfrm>
          <a:off x="0" y="0"/>
          <a:ext cx="0" cy="0"/>
          <a:chOff x="0" y="0"/>
          <a:chExt cx="0" cy="0"/>
        </a:xfrm>
      </p:grpSpPr>
      <p:sp>
        <p:nvSpPr>
          <p:cNvPr id="1064" name="Google Shape;1064;g269674c3120_0_50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65" name="Google Shape;1065;g269674c3120_0_50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8" name="Shape 1068"/>
        <p:cNvGrpSpPr/>
        <p:nvPr/>
      </p:nvGrpSpPr>
      <p:grpSpPr>
        <a:xfrm>
          <a:off x="0" y="0"/>
          <a:ext cx="0" cy="0"/>
          <a:chOff x="0" y="0"/>
          <a:chExt cx="0" cy="0"/>
        </a:xfrm>
      </p:grpSpPr>
      <p:sp>
        <p:nvSpPr>
          <p:cNvPr id="1069" name="Google Shape;1069;g2ef48bca7db_0_74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0" name="Google Shape;1070;g2ef48bca7db_0_74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4" name="Shape 1074"/>
        <p:cNvGrpSpPr/>
        <p:nvPr/>
      </p:nvGrpSpPr>
      <p:grpSpPr>
        <a:xfrm>
          <a:off x="0" y="0"/>
          <a:ext cx="0" cy="0"/>
          <a:chOff x="0" y="0"/>
          <a:chExt cx="0" cy="0"/>
        </a:xfrm>
      </p:grpSpPr>
      <p:sp>
        <p:nvSpPr>
          <p:cNvPr id="1075" name="Google Shape;1075;g2ef48bca7db_0_73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6" name="Google Shape;1076;g2ef48bca7db_0_73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4" name="Shape 684"/>
        <p:cNvGrpSpPr/>
        <p:nvPr/>
      </p:nvGrpSpPr>
      <p:grpSpPr>
        <a:xfrm>
          <a:off x="0" y="0"/>
          <a:ext cx="0" cy="0"/>
          <a:chOff x="0" y="0"/>
          <a:chExt cx="0" cy="0"/>
        </a:xfrm>
      </p:grpSpPr>
      <p:sp>
        <p:nvSpPr>
          <p:cNvPr id="685" name="Google Shape;685;g2ef48bca7db_0_73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6" name="Google Shape;686;g2ef48bca7db_0_73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We experienced these issues ourselves at Atlassian, which is why we built our developer experience platform, Compass.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lang="en"/>
              <a:t>Compass has allowed us to improve the developer experience for our own developers, which has helped us  improve productivity, further embed a healthy engineering culture, manage risk and reliability across a sprawling microservices environment</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5" name="Shape 695"/>
        <p:cNvGrpSpPr/>
        <p:nvPr/>
      </p:nvGrpSpPr>
      <p:grpSpPr>
        <a:xfrm>
          <a:off x="0" y="0"/>
          <a:ext cx="0" cy="0"/>
          <a:chOff x="0" y="0"/>
          <a:chExt cx="0" cy="0"/>
        </a:xfrm>
      </p:grpSpPr>
      <p:sp>
        <p:nvSpPr>
          <p:cNvPr id="696" name="Google Shape;696;g2ef48bca7db_0_74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7" name="Google Shape;697;g2ef48bca7db_0_74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Compass. We’ll be break down who benefits most from Compass and dive into the key features and experiences that help teams operate with less day to day friction, find information faster, and improve the health of their software.</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4" name="Shape 704"/>
        <p:cNvGrpSpPr/>
        <p:nvPr/>
      </p:nvGrpSpPr>
      <p:grpSpPr>
        <a:xfrm>
          <a:off x="0" y="0"/>
          <a:ext cx="0" cy="0"/>
          <a:chOff x="0" y="0"/>
          <a:chExt cx="0" cy="0"/>
        </a:xfrm>
      </p:grpSpPr>
      <p:sp>
        <p:nvSpPr>
          <p:cNvPr id="705" name="Google Shape;705;g2ef48bca7db_0_74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6" name="Google Shape;706;g2ef48bca7db_0_74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Customers of all shapes and sizes face complexity challenges: whether it’s: </a:t>
            </a:r>
            <a:endParaRPr/>
          </a:p>
          <a:p>
            <a:pPr indent="0" lvl="0" marL="0" rtl="0" algn="l">
              <a:spcBef>
                <a:spcPts val="0"/>
              </a:spcBef>
              <a:spcAft>
                <a:spcPts val="0"/>
              </a:spcAft>
              <a:buClr>
                <a:schemeClr val="dk1"/>
              </a:buClr>
              <a:buSzPts val="1100"/>
              <a:buFont typeface="Arial"/>
              <a:buNone/>
            </a:pPr>
            <a:r>
              <a:rPr lang="en"/>
              <a:t>Software sprawl as they move from monolith to microservice</a:t>
            </a:r>
            <a:endParaRPr/>
          </a:p>
          <a:p>
            <a:pPr indent="0" lvl="0" marL="0" rtl="0" algn="l">
              <a:spcBef>
                <a:spcPts val="0"/>
              </a:spcBef>
              <a:spcAft>
                <a:spcPts val="0"/>
              </a:spcAft>
              <a:buClr>
                <a:schemeClr val="dk1"/>
              </a:buClr>
              <a:buSzPts val="1100"/>
              <a:buFont typeface="Arial"/>
              <a:buNone/>
            </a:pPr>
            <a:r>
              <a:rPr lang="en"/>
              <a:t>Growing fast and breaking through silos as they onboard engineers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Execs, platform teams, engineering manager, and developers all have a stake in creating a great developer experience, and Compass addresses key challenges across these personas.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Executives - they care about productivity, measuring engineering output or effectiveness, and doing more with less.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Platform teams - provide internal services to software teams. Their goals are usually around providing self-serve tools and information to enable SW teams to meet their goals efficiently.</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Engineering managers - Focus on creating high performing engineering teams, and usually care deeply about developer experience. They are also concerned with their teams compliance with an organizations standards and requirements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Devs – the users of Compass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Governance teams (CAB, ARB, Cyber, etc.) - They struggle to distribute their requirements across large companies, they also struggle to get good insight into compliance with their requirements across an organization</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lang="en"/>
              <a:t>All of these teams benefit from Compass.</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0" name="Shape 730"/>
        <p:cNvGrpSpPr/>
        <p:nvPr/>
      </p:nvGrpSpPr>
      <p:grpSpPr>
        <a:xfrm>
          <a:off x="0" y="0"/>
          <a:ext cx="0" cy="0"/>
          <a:chOff x="0" y="0"/>
          <a:chExt cx="0" cy="0"/>
        </a:xfrm>
      </p:grpSpPr>
      <p:sp>
        <p:nvSpPr>
          <p:cNvPr id="731" name="Google Shape;731;g2f0afb860bf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2" name="Google Shape;732;g2f0afb860bf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Compass unifies your DevOps toolchain, connecting your people with tools and data across delivery and operations, and across your organization.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[If your customer has 100+ Jira users, they’re a candidate for Compass]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Compass connects the work getting done in Jira Software with your software architecture and it’s health:</a:t>
            </a:r>
            <a:endParaRPr/>
          </a:p>
          <a:p>
            <a:pPr indent="0" lvl="0" marL="0" rtl="0" algn="l">
              <a:spcBef>
                <a:spcPts val="0"/>
              </a:spcBef>
              <a:spcAft>
                <a:spcPts val="0"/>
              </a:spcAft>
              <a:buNone/>
            </a:pPr>
            <a:r>
              <a:rPr lang="en"/>
              <a:t>Help teams plan better sprints by understanding where technical debt is accumulating to balance maintenance with shipping new features</a:t>
            </a:r>
            <a:endParaRPr/>
          </a:p>
          <a:p>
            <a:pPr indent="-298450" lvl="0" marL="457200" rtl="0" algn="l">
              <a:spcBef>
                <a:spcPts val="0"/>
              </a:spcBef>
              <a:spcAft>
                <a:spcPts val="0"/>
              </a:spcAft>
              <a:buSzPts val="1100"/>
              <a:buChar char="●"/>
            </a:pPr>
            <a:r>
              <a:rPr lang="en"/>
              <a:t>Reduces context switch between tools</a:t>
            </a:r>
            <a:endParaRPr/>
          </a:p>
          <a:p>
            <a:pPr indent="-298450" lvl="0" marL="457200" rtl="0" algn="l">
              <a:spcBef>
                <a:spcPts val="0"/>
              </a:spcBef>
              <a:spcAft>
                <a:spcPts val="0"/>
              </a:spcAft>
              <a:buSzPts val="1100"/>
              <a:buChar char="●"/>
            </a:pPr>
            <a:r>
              <a:rPr lang="en"/>
              <a:t>Powers retrospectives and engineering rituals with engineering data</a:t>
            </a:r>
            <a:endParaRPr/>
          </a:p>
          <a:p>
            <a:pPr indent="-298450" lvl="0" marL="457200" rtl="0" algn="l">
              <a:spcBef>
                <a:spcPts val="0"/>
              </a:spcBef>
              <a:spcAft>
                <a:spcPts val="0"/>
              </a:spcAft>
              <a:buSzPts val="1100"/>
              <a:buChar char="●"/>
            </a:pPr>
            <a:r>
              <a:rPr lang="en"/>
              <a:t>Empowers teams to work autonomously while meeting org standards and best practices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Compass enhances incident management &amp; prevention alongside Jira Service management</a:t>
            </a:r>
            <a:endParaRPr/>
          </a:p>
          <a:p>
            <a:pPr indent="-298450" lvl="0" marL="457200" rtl="0" algn="l">
              <a:spcBef>
                <a:spcPts val="0"/>
              </a:spcBef>
              <a:spcAft>
                <a:spcPts val="0"/>
              </a:spcAft>
              <a:buSzPts val="1100"/>
              <a:buChar char="●"/>
            </a:pPr>
            <a:r>
              <a:rPr lang="en"/>
              <a:t>Compass makes it easy to understand component activity and triage incidents with contextual info about ownership and dependencies, and data from across your toolchain</a:t>
            </a:r>
            <a:endParaRPr/>
          </a:p>
          <a:p>
            <a:pPr indent="-298450" lvl="0" marL="457200" rtl="0" algn="l">
              <a:spcBef>
                <a:spcPts val="0"/>
              </a:spcBef>
              <a:spcAft>
                <a:spcPts val="0"/>
              </a:spcAft>
              <a:buSzPts val="1100"/>
              <a:buChar char="●"/>
            </a:pPr>
            <a:r>
              <a:rPr lang="en"/>
              <a:t>Gives teams a complete look at the health their components and dependencies</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2" name="Shape 782"/>
        <p:cNvGrpSpPr/>
        <p:nvPr/>
      </p:nvGrpSpPr>
      <p:grpSpPr>
        <a:xfrm>
          <a:off x="0" y="0"/>
          <a:ext cx="0" cy="0"/>
          <a:chOff x="0" y="0"/>
          <a:chExt cx="0" cy="0"/>
        </a:xfrm>
      </p:grpSpPr>
      <p:sp>
        <p:nvSpPr>
          <p:cNvPr id="783" name="Google Shape;783;g279e3423a30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4" name="Google Shape;784;g279e3423a30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There are four key-ways Compass improves developer experience and supports teams building high quality software, fast.</a:t>
            </a:r>
            <a:endParaRPr/>
          </a:p>
          <a:p>
            <a:pPr indent="-298450" lvl="0" marL="457200" rtl="0" algn="l">
              <a:spcBef>
                <a:spcPts val="0"/>
              </a:spcBef>
              <a:spcAft>
                <a:spcPts val="0"/>
              </a:spcAft>
              <a:buSzPts val="1100"/>
              <a:buAutoNum type="arabicPeriod"/>
            </a:pPr>
            <a:r>
              <a:rPr lang="en"/>
              <a:t>First, it reduces the need to remember things, also known as reducing cognitive load for developers, through a unified software catalog. </a:t>
            </a:r>
            <a:endParaRPr/>
          </a:p>
          <a:p>
            <a:pPr indent="-298450" lvl="0" marL="457200" rtl="0" algn="l">
              <a:spcBef>
                <a:spcPts val="0"/>
              </a:spcBef>
              <a:spcAft>
                <a:spcPts val="0"/>
              </a:spcAft>
              <a:buSzPts val="1100"/>
              <a:buAutoNum type="arabicPeriod"/>
            </a:pPr>
            <a:r>
              <a:rPr lang="en"/>
              <a:t>Second, Compass helps teams understand service health and enable a culture of learning and continuous improvement</a:t>
            </a:r>
            <a:endParaRPr/>
          </a:p>
          <a:p>
            <a:pPr indent="-298450" lvl="0" marL="457200" rtl="0" algn="l">
              <a:spcBef>
                <a:spcPts val="0"/>
              </a:spcBef>
              <a:spcAft>
                <a:spcPts val="0"/>
              </a:spcAft>
              <a:buSzPts val="1100"/>
              <a:buAutoNum type="arabicPeriod"/>
            </a:pPr>
            <a:r>
              <a:rPr lang="en"/>
              <a:t>Third, Compass reduces context switching by connecting with your other dev tools, bringing information into the context of the software component a developer is working on</a:t>
            </a:r>
            <a:endParaRPr/>
          </a:p>
          <a:p>
            <a:pPr indent="-298450" lvl="0" marL="457200" rtl="0" algn="l">
              <a:spcBef>
                <a:spcPts val="0"/>
              </a:spcBef>
              <a:spcAft>
                <a:spcPts val="0"/>
              </a:spcAft>
              <a:buSzPts val="1100"/>
              <a:buAutoNum type="arabicPeriod"/>
            </a:pPr>
            <a:r>
              <a:rPr lang="en"/>
              <a:t>Finally, make the right way the easy way using templates.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lang="en"/>
              <a:t>Let’s take a look at each.</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8" name="Shape 798"/>
        <p:cNvGrpSpPr/>
        <p:nvPr/>
      </p:nvGrpSpPr>
      <p:grpSpPr>
        <a:xfrm>
          <a:off x="0" y="0"/>
          <a:ext cx="0" cy="0"/>
          <a:chOff x="0" y="0"/>
          <a:chExt cx="0" cy="0"/>
        </a:xfrm>
      </p:grpSpPr>
      <p:sp>
        <p:nvSpPr>
          <p:cNvPr id="799" name="Google Shape;799;g279e3423a30_0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0" name="Google Shape;800;g279e3423a30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24.png"/></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0.png"/></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9.png"/><Relationship Id="rId3" Type="http://schemas.openxmlformats.org/officeDocument/2006/relationships/image" Target="../media/image155.png"/><Relationship Id="rId4" Type="http://schemas.openxmlformats.org/officeDocument/2006/relationships/image" Target="../media/image1.png"/><Relationship Id="rId5" Type="http://schemas.openxmlformats.org/officeDocument/2006/relationships/image" Target="../media/image151.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png"/><Relationship Id="rId3" Type="http://schemas.openxmlformats.org/officeDocument/2006/relationships/image" Target="../media/image29.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6.png"/><Relationship Id="rId3" Type="http://schemas.openxmlformats.org/officeDocument/2006/relationships/image" Target="../media/image12.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9.png"/><Relationship Id="rId3" Type="http://schemas.openxmlformats.org/officeDocument/2006/relationships/image" Target="../media/image27.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3.png"/><Relationship Id="rId3" Type="http://schemas.openxmlformats.org/officeDocument/2006/relationships/image" Target="../media/image25.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 Id="rId3" Type="http://schemas.openxmlformats.org/officeDocument/2006/relationships/image" Target="../media/image34.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1.png"/><Relationship Id="rId3" Type="http://schemas.openxmlformats.org/officeDocument/2006/relationships/image" Target="../media/image21.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7.png"/><Relationship Id="rId3" Type="http://schemas.openxmlformats.org/officeDocument/2006/relationships/image" Target="../media/image28.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5.png"/><Relationship Id="rId3" Type="http://schemas.openxmlformats.org/officeDocument/2006/relationships/image" Target="../media/image39.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6.jpg"/><Relationship Id="rId3" Type="http://schemas.openxmlformats.org/officeDocument/2006/relationships/image" Target="../media/image41.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1.png"/><Relationship Id="rId3" Type="http://schemas.openxmlformats.org/officeDocument/2006/relationships/image" Target="../media/image30.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3.png"/><Relationship Id="rId3" Type="http://schemas.openxmlformats.org/officeDocument/2006/relationships/image" Target="../media/image33.pn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1.jp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2.jpg"/><Relationship Id="rId3" Type="http://schemas.openxmlformats.org/officeDocument/2006/relationships/image" Target="../media/image42.png"/><Relationship Id="rId4" Type="http://schemas.openxmlformats.org/officeDocument/2006/relationships/image" Target="../media/image48.png"/><Relationship Id="rId5" Type="http://schemas.openxmlformats.org/officeDocument/2006/relationships/image" Target="../media/image38.pn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4.png"/><Relationship Id="rId3" Type="http://schemas.openxmlformats.org/officeDocument/2006/relationships/image" Target="../media/image40.png"/><Relationship Id="rId4" Type="http://schemas.openxmlformats.org/officeDocument/2006/relationships/image" Target="../media/image46.png"/><Relationship Id="rId5" Type="http://schemas.openxmlformats.org/officeDocument/2006/relationships/image" Target="../media/image43.png"/><Relationship Id="rId6" Type="http://schemas.openxmlformats.org/officeDocument/2006/relationships/image" Target="../media/image47.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69.png"/><Relationship Id="rId3" Type="http://schemas.openxmlformats.org/officeDocument/2006/relationships/image" Target="../media/image45.png"/><Relationship Id="rId4" Type="http://schemas.openxmlformats.org/officeDocument/2006/relationships/image" Target="../media/image50.pn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68.png"/><Relationship Id="rId3" Type="http://schemas.openxmlformats.org/officeDocument/2006/relationships/image" Target="../media/image59.png"/><Relationship Id="rId4" Type="http://schemas.openxmlformats.org/officeDocument/2006/relationships/image" Target="../media/image62.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5.jpg"/><Relationship Id="rId3" Type="http://schemas.openxmlformats.org/officeDocument/2006/relationships/image" Target="../media/image49.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63.png"/><Relationship Id="rId4" Type="http://schemas.openxmlformats.org/officeDocument/2006/relationships/image" Target="../media/image53.png"/><Relationship Id="rId5" Type="http://schemas.openxmlformats.org/officeDocument/2006/relationships/image" Target="../media/image54.png"/><Relationship Id="rId6" Type="http://schemas.openxmlformats.org/officeDocument/2006/relationships/image" Target="../media/image56.png"/><Relationship Id="rId7" Type="http://schemas.openxmlformats.org/officeDocument/2006/relationships/image" Target="../media/image55.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3.png"/><Relationship Id="rId3" Type="http://schemas.openxmlformats.org/officeDocument/2006/relationships/image" Target="../media/image68.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4.png"/><Relationship Id="rId4" Type="http://schemas.openxmlformats.org/officeDocument/2006/relationships/image" Target="../media/image11.png"/></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0.png"/><Relationship Id="rId3" Type="http://schemas.openxmlformats.org/officeDocument/2006/relationships/image" Target="../media/image68.png"/></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8.png"/></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3.png"/></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7.png"/></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3.jpg"/></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5.jpg"/></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2.png"/></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9.png"/><Relationship Id="rId3" Type="http://schemas.openxmlformats.org/officeDocument/2006/relationships/image" Target="../media/image1.png"/><Relationship Id="rId4" Type="http://schemas.openxmlformats.org/officeDocument/2006/relationships/image" Target="../media/image151.png"/></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6.png"/><Relationship Id="rId3" Type="http://schemas.openxmlformats.org/officeDocument/2006/relationships/image" Target="../media/image76.png"/><Relationship Id="rId4" Type="http://schemas.openxmlformats.org/officeDocument/2006/relationships/image" Target="../media/image69.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9.png"/><Relationship Id="rId3" Type="http://schemas.openxmlformats.org/officeDocument/2006/relationships/image" Target="../media/image10.png"/></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0.png"/></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4.png"/></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4.png"/><Relationship Id="rId3" Type="http://schemas.openxmlformats.org/officeDocument/2006/relationships/image" Target="../media/image77.png"/></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4.png"/><Relationship Id="rId3" Type="http://schemas.openxmlformats.org/officeDocument/2006/relationships/image" Target="../media/image77.png"/><Relationship Id="rId4" Type="http://schemas.openxmlformats.org/officeDocument/2006/relationships/image" Target="../media/image70.png"/></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4.png"/><Relationship Id="rId3" Type="http://schemas.openxmlformats.org/officeDocument/2006/relationships/image" Target="../media/image70.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png"/><Relationship Id="rId3" Type="http://schemas.openxmlformats.org/officeDocument/2006/relationships/image" Target="../media/image18.png"/><Relationship Id="rId4" Type="http://schemas.openxmlformats.org/officeDocument/2006/relationships/image" Target="../media/image20.png"/></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4.png"/></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3.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Whit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uide 07">
  <p:cSld name="CUSTOM_4_1_2_1">
    <p:spTree>
      <p:nvGrpSpPr>
        <p:cNvPr id="54" name="Shape 54"/>
        <p:cNvGrpSpPr/>
        <p:nvPr/>
      </p:nvGrpSpPr>
      <p:grpSpPr>
        <a:xfrm>
          <a:off x="0" y="0"/>
          <a:ext cx="0" cy="0"/>
          <a:chOff x="0" y="0"/>
          <a:chExt cx="0" cy="0"/>
        </a:xfrm>
      </p:grpSpPr>
      <p:sp>
        <p:nvSpPr>
          <p:cNvPr id="55" name="Google Shape;55;p11"/>
          <p:cNvSpPr/>
          <p:nvPr/>
        </p:nvSpPr>
        <p:spPr>
          <a:xfrm>
            <a:off x="4572000" y="0"/>
            <a:ext cx="4572000" cy="5143500"/>
          </a:xfrm>
          <a:prstGeom prst="rect">
            <a:avLst/>
          </a:prstGeom>
          <a:solidFill>
            <a:schemeClr val="accent1"/>
          </a:solidFill>
          <a:ln>
            <a:noFill/>
          </a:ln>
        </p:spPr>
        <p:txBody>
          <a:bodyPr anchorCtr="0" anchor="ctr" bIns="19050" lIns="19050" spcFirstLastPara="1" rIns="19050" wrap="square" tIns="19050">
            <a:noAutofit/>
          </a:bodyPr>
          <a:lstStyle/>
          <a:p>
            <a:pPr indent="0" lvl="0" marL="0" marR="0" rtl="0" algn="ctr">
              <a:lnSpc>
                <a:spcPct val="100000"/>
              </a:lnSpc>
              <a:spcBef>
                <a:spcPts val="0"/>
              </a:spcBef>
              <a:spcAft>
                <a:spcPts val="0"/>
              </a:spcAft>
              <a:buClr>
                <a:srgbClr val="292A2E"/>
              </a:buClr>
              <a:buSzPts val="1400"/>
              <a:buFont typeface="Play"/>
              <a:buNone/>
            </a:pPr>
            <a:r>
              <a:t/>
            </a:r>
            <a:endParaRPr b="0" i="0" sz="1400" u="none" cap="none" strike="noStrike">
              <a:solidFill>
                <a:srgbClr val="292A2E"/>
              </a:solidFill>
              <a:latin typeface="Play"/>
              <a:ea typeface="Play"/>
              <a:cs typeface="Play"/>
              <a:sym typeface="Play"/>
            </a:endParaRPr>
          </a:p>
        </p:txBody>
      </p:sp>
      <p:sp>
        <p:nvSpPr>
          <p:cNvPr id="56" name="Google Shape;56;p11"/>
          <p:cNvSpPr txBox="1"/>
          <p:nvPr/>
        </p:nvSpPr>
        <p:spPr>
          <a:xfrm>
            <a:off x="864650" y="1734550"/>
            <a:ext cx="3104100" cy="23208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1200"/>
              </a:spcAft>
              <a:buNone/>
            </a:pPr>
            <a:r>
              <a:rPr lang="en" sz="1200">
                <a:solidFill>
                  <a:srgbClr val="292A2E"/>
                </a:solidFill>
                <a:latin typeface="Poppins Light"/>
                <a:ea typeface="Poppins Light"/>
                <a:cs typeface="Poppins Light"/>
                <a:sym typeface="Poppins Light"/>
              </a:rPr>
              <a:t>Certain text boxes contain two styles within them. To replace a specific part with your own text, simply click on </a:t>
            </a:r>
            <a:br>
              <a:rPr lang="en" sz="1200">
                <a:solidFill>
                  <a:srgbClr val="292A2E"/>
                </a:solidFill>
                <a:latin typeface="Poppins Light"/>
                <a:ea typeface="Poppins Light"/>
                <a:cs typeface="Poppins Light"/>
                <a:sym typeface="Poppins Light"/>
              </a:rPr>
            </a:br>
            <a:r>
              <a:rPr lang="en" sz="1200">
                <a:solidFill>
                  <a:srgbClr val="292A2E"/>
                </a:solidFill>
                <a:latin typeface="Poppins Light"/>
                <a:ea typeface="Poppins Light"/>
                <a:cs typeface="Poppins Light"/>
                <a:sym typeface="Poppins Light"/>
              </a:rPr>
              <a:t>the portion you wish to change and paste or input your text.</a:t>
            </a:r>
            <a:endParaRPr sz="1200">
              <a:solidFill>
                <a:srgbClr val="292A2E"/>
              </a:solidFill>
              <a:latin typeface="Poppins Light"/>
              <a:ea typeface="Poppins Light"/>
              <a:cs typeface="Poppins Light"/>
              <a:sym typeface="Poppins Light"/>
            </a:endParaRPr>
          </a:p>
        </p:txBody>
      </p:sp>
      <p:sp>
        <p:nvSpPr>
          <p:cNvPr id="57" name="Google Shape;57;p11"/>
          <p:cNvSpPr txBox="1"/>
          <p:nvPr/>
        </p:nvSpPr>
        <p:spPr>
          <a:xfrm>
            <a:off x="858350" y="607975"/>
            <a:ext cx="3519000" cy="1210200"/>
          </a:xfrm>
          <a:prstGeom prst="rect">
            <a:avLst/>
          </a:prstGeom>
          <a:noFill/>
          <a:ln>
            <a:noFill/>
          </a:ln>
        </p:spPr>
        <p:txBody>
          <a:bodyPr anchorCtr="0" anchor="b" bIns="91425" lIns="91425" spcFirstLastPara="1" rIns="91425" wrap="square" tIns="91425">
            <a:normAutofit/>
          </a:bodyPr>
          <a:lstStyle/>
          <a:p>
            <a:pPr indent="0" lvl="0" marL="0" rtl="0" algn="l">
              <a:spcBef>
                <a:spcPts val="0"/>
              </a:spcBef>
              <a:spcAft>
                <a:spcPts val="0"/>
              </a:spcAft>
              <a:buNone/>
            </a:pPr>
            <a:r>
              <a:rPr lang="en" sz="2400">
                <a:solidFill>
                  <a:srgbClr val="101214"/>
                </a:solidFill>
                <a:latin typeface="Poppins ExtraBold"/>
                <a:ea typeface="Poppins ExtraBold"/>
                <a:cs typeface="Poppins ExtraBold"/>
                <a:sym typeface="Poppins ExtraBold"/>
              </a:rPr>
              <a:t>Using text boxes with different styles</a:t>
            </a:r>
            <a:endParaRPr sz="2400">
              <a:solidFill>
                <a:srgbClr val="101214"/>
              </a:solidFill>
              <a:latin typeface="Poppins ExtraBold"/>
              <a:ea typeface="Poppins ExtraBold"/>
              <a:cs typeface="Poppins ExtraBold"/>
              <a:sym typeface="Poppins ExtraBold"/>
            </a:endParaRPr>
          </a:p>
        </p:txBody>
      </p:sp>
      <p:pic>
        <p:nvPicPr>
          <p:cNvPr id="58" name="Google Shape;58;p11"/>
          <p:cNvPicPr preferRelativeResize="0"/>
          <p:nvPr/>
        </p:nvPicPr>
        <p:blipFill>
          <a:blip r:embed="rId2">
            <a:alphaModFix/>
          </a:blip>
          <a:stretch>
            <a:fillRect/>
          </a:stretch>
        </p:blipFill>
        <p:spPr>
          <a:xfrm>
            <a:off x="4962150" y="449538"/>
            <a:ext cx="3762300" cy="1817100"/>
          </a:xfrm>
          <a:prstGeom prst="roundRect">
            <a:avLst>
              <a:gd fmla="val 5743" name="adj"/>
            </a:avLst>
          </a:prstGeom>
          <a:noFill/>
          <a:ln>
            <a:noFill/>
          </a:ln>
        </p:spPr>
      </p:pic>
      <p:pic>
        <p:nvPicPr>
          <p:cNvPr id="59" name="Google Shape;59;p11"/>
          <p:cNvPicPr preferRelativeResize="0"/>
          <p:nvPr/>
        </p:nvPicPr>
        <p:blipFill>
          <a:blip r:embed="rId3">
            <a:alphaModFix/>
          </a:blip>
          <a:stretch>
            <a:fillRect/>
          </a:stretch>
        </p:blipFill>
        <p:spPr>
          <a:xfrm>
            <a:off x="4962150" y="2536175"/>
            <a:ext cx="3762300" cy="2084700"/>
          </a:xfrm>
          <a:prstGeom prst="roundRect">
            <a:avLst>
              <a:gd fmla="val 5491" name="adj"/>
            </a:avLst>
          </a:prstGeom>
          <a:noFill/>
          <a:ln>
            <a:noFill/>
          </a:ln>
        </p:spPr>
      </p:pic>
    </p:spTree>
  </p:cSld>
  <p:clrMapOvr>
    <a:masterClrMapping/>
  </p:clrMapOvr>
</p:sldLayout>
</file>

<file path=ppt/slideLayouts/slideLayout10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tro / Outro" showMasterSp="0" type="tx">
  <p:cSld name="TITLE_AND_BODY">
    <p:spTree>
      <p:nvGrpSpPr>
        <p:cNvPr id="629" name="Shape 629"/>
        <p:cNvGrpSpPr/>
        <p:nvPr/>
      </p:nvGrpSpPr>
      <p:grpSpPr>
        <a:xfrm>
          <a:off x="0" y="0"/>
          <a:ext cx="0" cy="0"/>
          <a:chOff x="0" y="0"/>
          <a:chExt cx="0" cy="0"/>
        </a:xfrm>
      </p:grpSpPr>
      <p:sp>
        <p:nvSpPr>
          <p:cNvPr id="630" name="Google Shape;630;p101"/>
          <p:cNvSpPr txBox="1"/>
          <p:nvPr>
            <p:ph idx="1" type="body"/>
          </p:nvPr>
        </p:nvSpPr>
        <p:spPr>
          <a:xfrm>
            <a:off x="668315" y="4334130"/>
            <a:ext cx="7812000" cy="284700"/>
          </a:xfrm>
          <a:prstGeom prst="rect">
            <a:avLst/>
          </a:prstGeom>
          <a:noFill/>
          <a:ln>
            <a:noFill/>
          </a:ln>
        </p:spPr>
        <p:txBody>
          <a:bodyPr anchorCtr="0" anchor="t" bIns="6700" lIns="6700" spcFirstLastPara="1" rIns="6700" wrap="square" tIns="6700">
            <a:spAutoFit/>
          </a:bodyPr>
          <a:lstStyle>
            <a:lvl1pPr indent="-228600" lvl="0" marL="457200" rtl="0" algn="ctr">
              <a:lnSpc>
                <a:spcPct val="100000"/>
              </a:lnSpc>
              <a:spcBef>
                <a:spcPts val="0"/>
              </a:spcBef>
              <a:spcAft>
                <a:spcPts val="0"/>
              </a:spcAft>
              <a:buClr>
                <a:srgbClr val="FFFFFF"/>
              </a:buClr>
              <a:buSzPts val="1800"/>
              <a:buFont typeface="Play"/>
              <a:buNone/>
              <a:defRPr baseline="30000" sz="1800" cap="none"/>
            </a:lvl1pPr>
            <a:lvl2pPr indent="-260350" lvl="1" marL="914400" rtl="0" algn="ctr">
              <a:lnSpc>
                <a:spcPct val="100000"/>
              </a:lnSpc>
              <a:spcBef>
                <a:spcPts val="2000"/>
              </a:spcBef>
              <a:spcAft>
                <a:spcPts val="0"/>
              </a:spcAft>
              <a:buClr>
                <a:srgbClr val="FFFFFF"/>
              </a:buClr>
              <a:buSzPts val="500"/>
              <a:buChar char="○"/>
              <a:defRPr/>
            </a:lvl2pPr>
            <a:lvl3pPr indent="-260350" lvl="2" marL="1371600" rtl="0" algn="ctr">
              <a:lnSpc>
                <a:spcPct val="100000"/>
              </a:lnSpc>
              <a:spcBef>
                <a:spcPts val="2000"/>
              </a:spcBef>
              <a:spcAft>
                <a:spcPts val="0"/>
              </a:spcAft>
              <a:buClr>
                <a:srgbClr val="FFFFFF"/>
              </a:buClr>
              <a:buSzPts val="500"/>
              <a:buChar char="■"/>
              <a:defRPr/>
            </a:lvl3pPr>
            <a:lvl4pPr indent="-260350" lvl="3" marL="1828800" rtl="0" algn="ctr">
              <a:lnSpc>
                <a:spcPct val="100000"/>
              </a:lnSpc>
              <a:spcBef>
                <a:spcPts val="2000"/>
              </a:spcBef>
              <a:spcAft>
                <a:spcPts val="0"/>
              </a:spcAft>
              <a:buClr>
                <a:srgbClr val="FFFFFF"/>
              </a:buClr>
              <a:buSzPts val="500"/>
              <a:buChar char="●"/>
              <a:defRPr/>
            </a:lvl4pPr>
            <a:lvl5pPr indent="-260350" lvl="4" marL="2286000" rtl="0" algn="ctr">
              <a:lnSpc>
                <a:spcPct val="100000"/>
              </a:lnSpc>
              <a:spcBef>
                <a:spcPts val="2000"/>
              </a:spcBef>
              <a:spcAft>
                <a:spcPts val="0"/>
              </a:spcAft>
              <a:buClr>
                <a:srgbClr val="FFFFFF"/>
              </a:buClr>
              <a:buSzPts val="500"/>
              <a:buChar char="○"/>
              <a:defRPr/>
            </a:lvl5pPr>
            <a:lvl6pPr indent="-260350" lvl="5" marL="2743200" rtl="0" algn="ctr">
              <a:lnSpc>
                <a:spcPct val="100000"/>
              </a:lnSpc>
              <a:spcBef>
                <a:spcPts val="2000"/>
              </a:spcBef>
              <a:spcAft>
                <a:spcPts val="0"/>
              </a:spcAft>
              <a:buClr>
                <a:srgbClr val="FFFFFF"/>
              </a:buClr>
              <a:buSzPts val="500"/>
              <a:buChar char="■"/>
              <a:defRPr/>
            </a:lvl6pPr>
            <a:lvl7pPr indent="-260350" lvl="6" marL="3200400" rtl="0" algn="ctr">
              <a:lnSpc>
                <a:spcPct val="100000"/>
              </a:lnSpc>
              <a:spcBef>
                <a:spcPts val="2000"/>
              </a:spcBef>
              <a:spcAft>
                <a:spcPts val="0"/>
              </a:spcAft>
              <a:buClr>
                <a:srgbClr val="FFFFFF"/>
              </a:buClr>
              <a:buSzPts val="500"/>
              <a:buChar char="●"/>
              <a:defRPr/>
            </a:lvl7pPr>
            <a:lvl8pPr indent="-260350" lvl="7" marL="3657600" rtl="0" algn="ctr">
              <a:lnSpc>
                <a:spcPct val="100000"/>
              </a:lnSpc>
              <a:spcBef>
                <a:spcPts val="2000"/>
              </a:spcBef>
              <a:spcAft>
                <a:spcPts val="0"/>
              </a:spcAft>
              <a:buClr>
                <a:srgbClr val="FFFFFF"/>
              </a:buClr>
              <a:buSzPts val="500"/>
              <a:buChar char="○"/>
              <a:defRPr/>
            </a:lvl8pPr>
            <a:lvl9pPr indent="-260350" lvl="8" marL="4114800" rtl="0" algn="ctr">
              <a:lnSpc>
                <a:spcPct val="100000"/>
              </a:lnSpc>
              <a:spcBef>
                <a:spcPts val="2000"/>
              </a:spcBef>
              <a:spcAft>
                <a:spcPts val="0"/>
              </a:spcAft>
              <a:buClr>
                <a:srgbClr val="FFFFFF"/>
              </a:buClr>
              <a:buSzPts val="500"/>
              <a:buChar char="■"/>
              <a:defRPr/>
            </a:lvl9pPr>
          </a:lstStyle>
          <a:p/>
        </p:txBody>
      </p:sp>
      <p:sp>
        <p:nvSpPr>
          <p:cNvPr id="631" name="Google Shape;631;p101"/>
          <p:cNvSpPr txBox="1"/>
          <p:nvPr>
            <p:ph idx="2" type="body"/>
          </p:nvPr>
        </p:nvSpPr>
        <p:spPr>
          <a:xfrm>
            <a:off x="666622" y="2061697"/>
            <a:ext cx="7810800" cy="723900"/>
          </a:xfrm>
          <a:prstGeom prst="rect">
            <a:avLst/>
          </a:prstGeom>
          <a:noFill/>
          <a:ln>
            <a:noFill/>
          </a:ln>
        </p:spPr>
        <p:txBody>
          <a:bodyPr anchorCtr="0" anchor="b" bIns="19050" lIns="19050" spcFirstLastPara="1" rIns="19050" wrap="square" tIns="19050">
            <a:spAutoFit/>
          </a:bodyPr>
          <a:lstStyle>
            <a:lvl1pPr indent="-228600" lvl="0" marL="457200" rtl="0" algn="ctr">
              <a:lnSpc>
                <a:spcPct val="100000"/>
              </a:lnSpc>
              <a:spcBef>
                <a:spcPts val="0"/>
              </a:spcBef>
              <a:spcAft>
                <a:spcPts val="0"/>
              </a:spcAft>
              <a:buClr>
                <a:srgbClr val="FFFFFF"/>
              </a:buClr>
              <a:buSzPts val="4500"/>
              <a:buFont typeface="Play"/>
              <a:buNone/>
              <a:defRPr sz="4500">
                <a:latin typeface="Play"/>
                <a:ea typeface="Play"/>
                <a:cs typeface="Play"/>
                <a:sym typeface="Play"/>
              </a:defRPr>
            </a:lvl1pPr>
            <a:lvl2pPr indent="-260350" lvl="1" marL="914400" rtl="0" algn="ctr">
              <a:lnSpc>
                <a:spcPct val="100000"/>
              </a:lnSpc>
              <a:spcBef>
                <a:spcPts val="2000"/>
              </a:spcBef>
              <a:spcAft>
                <a:spcPts val="0"/>
              </a:spcAft>
              <a:buClr>
                <a:srgbClr val="FFFFFF"/>
              </a:buClr>
              <a:buSzPts val="500"/>
              <a:buChar char="○"/>
              <a:defRPr/>
            </a:lvl2pPr>
            <a:lvl3pPr indent="-260350" lvl="2" marL="1371600" rtl="0" algn="ctr">
              <a:lnSpc>
                <a:spcPct val="100000"/>
              </a:lnSpc>
              <a:spcBef>
                <a:spcPts val="2000"/>
              </a:spcBef>
              <a:spcAft>
                <a:spcPts val="0"/>
              </a:spcAft>
              <a:buClr>
                <a:srgbClr val="FFFFFF"/>
              </a:buClr>
              <a:buSzPts val="500"/>
              <a:buChar char="■"/>
              <a:defRPr/>
            </a:lvl3pPr>
            <a:lvl4pPr indent="-260350" lvl="3" marL="1828800" rtl="0" algn="ctr">
              <a:lnSpc>
                <a:spcPct val="100000"/>
              </a:lnSpc>
              <a:spcBef>
                <a:spcPts val="2000"/>
              </a:spcBef>
              <a:spcAft>
                <a:spcPts val="0"/>
              </a:spcAft>
              <a:buClr>
                <a:srgbClr val="FFFFFF"/>
              </a:buClr>
              <a:buSzPts val="500"/>
              <a:buChar char="●"/>
              <a:defRPr/>
            </a:lvl4pPr>
            <a:lvl5pPr indent="-260350" lvl="4" marL="2286000" rtl="0" algn="ctr">
              <a:lnSpc>
                <a:spcPct val="100000"/>
              </a:lnSpc>
              <a:spcBef>
                <a:spcPts val="2000"/>
              </a:spcBef>
              <a:spcAft>
                <a:spcPts val="0"/>
              </a:spcAft>
              <a:buClr>
                <a:srgbClr val="FFFFFF"/>
              </a:buClr>
              <a:buSzPts val="500"/>
              <a:buChar char="○"/>
              <a:defRPr/>
            </a:lvl5pPr>
            <a:lvl6pPr indent="-260350" lvl="5" marL="2743200" rtl="0" algn="ctr">
              <a:lnSpc>
                <a:spcPct val="100000"/>
              </a:lnSpc>
              <a:spcBef>
                <a:spcPts val="2000"/>
              </a:spcBef>
              <a:spcAft>
                <a:spcPts val="0"/>
              </a:spcAft>
              <a:buClr>
                <a:srgbClr val="FFFFFF"/>
              </a:buClr>
              <a:buSzPts val="500"/>
              <a:buChar char="■"/>
              <a:defRPr/>
            </a:lvl6pPr>
            <a:lvl7pPr indent="-260350" lvl="6" marL="3200400" rtl="0" algn="ctr">
              <a:lnSpc>
                <a:spcPct val="100000"/>
              </a:lnSpc>
              <a:spcBef>
                <a:spcPts val="2000"/>
              </a:spcBef>
              <a:spcAft>
                <a:spcPts val="0"/>
              </a:spcAft>
              <a:buClr>
                <a:srgbClr val="FFFFFF"/>
              </a:buClr>
              <a:buSzPts val="500"/>
              <a:buChar char="●"/>
              <a:defRPr/>
            </a:lvl7pPr>
            <a:lvl8pPr indent="-260350" lvl="7" marL="3657600" rtl="0" algn="ctr">
              <a:lnSpc>
                <a:spcPct val="100000"/>
              </a:lnSpc>
              <a:spcBef>
                <a:spcPts val="2000"/>
              </a:spcBef>
              <a:spcAft>
                <a:spcPts val="0"/>
              </a:spcAft>
              <a:buClr>
                <a:srgbClr val="FFFFFF"/>
              </a:buClr>
              <a:buSzPts val="500"/>
              <a:buChar char="○"/>
              <a:defRPr/>
            </a:lvl8pPr>
            <a:lvl9pPr indent="-260350" lvl="8" marL="4114800" rtl="0" algn="ctr">
              <a:lnSpc>
                <a:spcPct val="100000"/>
              </a:lnSpc>
              <a:spcBef>
                <a:spcPts val="2000"/>
              </a:spcBef>
              <a:spcAft>
                <a:spcPts val="0"/>
              </a:spcAft>
              <a:buClr>
                <a:srgbClr val="FFFFFF"/>
              </a:buClr>
              <a:buSzPts val="500"/>
              <a:buChar char="■"/>
              <a:defRPr/>
            </a:lvl9pPr>
          </a:lstStyle>
          <a:p/>
        </p:txBody>
      </p:sp>
      <p:sp>
        <p:nvSpPr>
          <p:cNvPr id="632" name="Google Shape;632;p101"/>
          <p:cNvSpPr txBox="1"/>
          <p:nvPr>
            <p:ph idx="3" type="body"/>
          </p:nvPr>
        </p:nvSpPr>
        <p:spPr>
          <a:xfrm>
            <a:off x="666622" y="2762715"/>
            <a:ext cx="7810800" cy="309600"/>
          </a:xfrm>
          <a:prstGeom prst="rect">
            <a:avLst/>
          </a:prstGeom>
          <a:noFill/>
          <a:ln>
            <a:noFill/>
          </a:ln>
        </p:spPr>
        <p:txBody>
          <a:bodyPr anchorCtr="0" anchor="t" bIns="19050" lIns="19050" spcFirstLastPara="1" rIns="19050" wrap="square" tIns="19050">
            <a:spAutoFit/>
          </a:bodyPr>
          <a:lstStyle>
            <a:lvl1pPr indent="-228600" lvl="0" marL="457200" rtl="0" algn="ctr">
              <a:lnSpc>
                <a:spcPct val="110000"/>
              </a:lnSpc>
              <a:spcBef>
                <a:spcPts val="0"/>
              </a:spcBef>
              <a:spcAft>
                <a:spcPts val="0"/>
              </a:spcAft>
              <a:buClr>
                <a:srgbClr val="FFFFFF"/>
              </a:buClr>
              <a:buSzPts val="1800"/>
              <a:buFont typeface="Play"/>
              <a:buNone/>
              <a:defRPr sz="1800">
                <a:latin typeface="Play"/>
                <a:ea typeface="Play"/>
                <a:cs typeface="Play"/>
                <a:sym typeface="Play"/>
              </a:defRPr>
            </a:lvl1pPr>
            <a:lvl2pPr indent="-260350" lvl="1" marL="914400" rtl="0" algn="ctr">
              <a:lnSpc>
                <a:spcPct val="100000"/>
              </a:lnSpc>
              <a:spcBef>
                <a:spcPts val="2000"/>
              </a:spcBef>
              <a:spcAft>
                <a:spcPts val="0"/>
              </a:spcAft>
              <a:buClr>
                <a:srgbClr val="FFFFFF"/>
              </a:buClr>
              <a:buSzPts val="500"/>
              <a:buChar char="○"/>
              <a:defRPr/>
            </a:lvl2pPr>
            <a:lvl3pPr indent="-260350" lvl="2" marL="1371600" rtl="0" algn="ctr">
              <a:lnSpc>
                <a:spcPct val="100000"/>
              </a:lnSpc>
              <a:spcBef>
                <a:spcPts val="2000"/>
              </a:spcBef>
              <a:spcAft>
                <a:spcPts val="0"/>
              </a:spcAft>
              <a:buClr>
                <a:srgbClr val="FFFFFF"/>
              </a:buClr>
              <a:buSzPts val="500"/>
              <a:buChar char="■"/>
              <a:defRPr/>
            </a:lvl3pPr>
            <a:lvl4pPr indent="-260350" lvl="3" marL="1828800" rtl="0" algn="ctr">
              <a:lnSpc>
                <a:spcPct val="100000"/>
              </a:lnSpc>
              <a:spcBef>
                <a:spcPts val="2000"/>
              </a:spcBef>
              <a:spcAft>
                <a:spcPts val="0"/>
              </a:spcAft>
              <a:buClr>
                <a:srgbClr val="FFFFFF"/>
              </a:buClr>
              <a:buSzPts val="500"/>
              <a:buChar char="●"/>
              <a:defRPr/>
            </a:lvl4pPr>
            <a:lvl5pPr indent="-260350" lvl="4" marL="2286000" rtl="0" algn="ctr">
              <a:lnSpc>
                <a:spcPct val="100000"/>
              </a:lnSpc>
              <a:spcBef>
                <a:spcPts val="2000"/>
              </a:spcBef>
              <a:spcAft>
                <a:spcPts val="0"/>
              </a:spcAft>
              <a:buClr>
                <a:srgbClr val="FFFFFF"/>
              </a:buClr>
              <a:buSzPts val="500"/>
              <a:buChar char="○"/>
              <a:defRPr/>
            </a:lvl5pPr>
            <a:lvl6pPr indent="-260350" lvl="5" marL="2743200" rtl="0" algn="ctr">
              <a:lnSpc>
                <a:spcPct val="100000"/>
              </a:lnSpc>
              <a:spcBef>
                <a:spcPts val="2000"/>
              </a:spcBef>
              <a:spcAft>
                <a:spcPts val="0"/>
              </a:spcAft>
              <a:buClr>
                <a:srgbClr val="FFFFFF"/>
              </a:buClr>
              <a:buSzPts val="500"/>
              <a:buChar char="■"/>
              <a:defRPr/>
            </a:lvl6pPr>
            <a:lvl7pPr indent="-260350" lvl="6" marL="3200400" rtl="0" algn="ctr">
              <a:lnSpc>
                <a:spcPct val="100000"/>
              </a:lnSpc>
              <a:spcBef>
                <a:spcPts val="2000"/>
              </a:spcBef>
              <a:spcAft>
                <a:spcPts val="0"/>
              </a:spcAft>
              <a:buClr>
                <a:srgbClr val="FFFFFF"/>
              </a:buClr>
              <a:buSzPts val="500"/>
              <a:buChar char="●"/>
              <a:defRPr/>
            </a:lvl7pPr>
            <a:lvl8pPr indent="-260350" lvl="7" marL="3657600" rtl="0" algn="ctr">
              <a:lnSpc>
                <a:spcPct val="100000"/>
              </a:lnSpc>
              <a:spcBef>
                <a:spcPts val="2000"/>
              </a:spcBef>
              <a:spcAft>
                <a:spcPts val="0"/>
              </a:spcAft>
              <a:buClr>
                <a:srgbClr val="FFFFFF"/>
              </a:buClr>
              <a:buSzPts val="500"/>
              <a:buChar char="○"/>
              <a:defRPr/>
            </a:lvl8pPr>
            <a:lvl9pPr indent="-260350" lvl="8" marL="4114800" rtl="0" algn="ctr">
              <a:lnSpc>
                <a:spcPct val="100000"/>
              </a:lnSpc>
              <a:spcBef>
                <a:spcPts val="2000"/>
              </a:spcBef>
              <a:spcAft>
                <a:spcPts val="0"/>
              </a:spcAft>
              <a:buClr>
                <a:srgbClr val="FFFFFF"/>
              </a:buClr>
              <a:buSzPts val="500"/>
              <a:buChar char="■"/>
              <a:defRPr/>
            </a:lvl9pPr>
          </a:lstStyle>
          <a:p/>
        </p:txBody>
      </p:sp>
      <p:sp>
        <p:nvSpPr>
          <p:cNvPr id="633" name="Google Shape;633;p101"/>
          <p:cNvSpPr/>
          <p:nvPr>
            <p:ph idx="4" type="pic"/>
          </p:nvPr>
        </p:nvSpPr>
        <p:spPr>
          <a:xfrm>
            <a:off x="4281859" y="3558011"/>
            <a:ext cx="580200" cy="740400"/>
          </a:xfrm>
          <a:prstGeom prst="rect">
            <a:avLst/>
          </a:prstGeom>
          <a:noFill/>
          <a:ln>
            <a:noFill/>
          </a:ln>
        </p:spPr>
      </p:sp>
      <p:pic>
        <p:nvPicPr>
          <p:cNvPr descr="Image" id="634" name="Google Shape;634;p101"/>
          <p:cNvPicPr preferRelativeResize="0"/>
          <p:nvPr/>
        </p:nvPicPr>
        <p:blipFill rotWithShape="1">
          <a:blip r:embed="rId2">
            <a:alphaModFix/>
          </a:blip>
          <a:srcRect b="0" l="0" r="0" t="0"/>
          <a:stretch/>
        </p:blipFill>
        <p:spPr>
          <a:xfrm>
            <a:off x="4337797" y="703019"/>
            <a:ext cx="468405" cy="468169"/>
          </a:xfrm>
          <a:prstGeom prst="rect">
            <a:avLst/>
          </a:prstGeom>
          <a:noFill/>
          <a:ln>
            <a:noFill/>
          </a:ln>
        </p:spPr>
      </p:pic>
      <p:sp>
        <p:nvSpPr>
          <p:cNvPr id="635" name="Google Shape;635;p101"/>
          <p:cNvSpPr txBox="1"/>
          <p:nvPr>
            <p:ph idx="12" type="sldNum"/>
          </p:nvPr>
        </p:nvSpPr>
        <p:spPr>
          <a:xfrm>
            <a:off x="4494295" y="4905375"/>
            <a:ext cx="150600" cy="177000"/>
          </a:xfrm>
          <a:prstGeom prst="rect">
            <a:avLst/>
          </a:prstGeom>
          <a:noFill/>
          <a:ln>
            <a:noFill/>
          </a:ln>
        </p:spPr>
        <p:txBody>
          <a:bodyPr anchorCtr="0" anchor="t" bIns="19050" lIns="19050" spcFirstLastPara="1" rIns="19050" wrap="square" tIns="19050">
            <a:spAutoFit/>
          </a:bodyPr>
          <a:lstStyle>
            <a:lvl1pPr indent="0" lvl="0" marL="0" rtl="0" algn="ctr">
              <a:lnSpc>
                <a:spcPct val="100000"/>
              </a:lnSpc>
              <a:spcBef>
                <a:spcPts val="0"/>
              </a:spcBef>
              <a:spcAft>
                <a:spcPts val="0"/>
              </a:spcAft>
              <a:buClr>
                <a:srgbClr val="000000"/>
              </a:buClr>
              <a:buSzPts val="900"/>
              <a:buFont typeface="Play"/>
              <a:buNone/>
              <a:defRPr sz="900">
                <a:solidFill>
                  <a:srgbClr val="000000"/>
                </a:solidFill>
                <a:latin typeface="Play"/>
                <a:ea typeface="Play"/>
                <a:cs typeface="Play"/>
                <a:sym typeface="Play"/>
              </a:defRPr>
            </a:lvl1pPr>
            <a:lvl2pPr indent="0" lvl="1" marL="0" rtl="0" algn="ctr">
              <a:lnSpc>
                <a:spcPct val="100000"/>
              </a:lnSpc>
              <a:spcBef>
                <a:spcPts val="0"/>
              </a:spcBef>
              <a:spcAft>
                <a:spcPts val="0"/>
              </a:spcAft>
              <a:buClr>
                <a:srgbClr val="000000"/>
              </a:buClr>
              <a:buSzPts val="900"/>
              <a:buFont typeface="Play"/>
              <a:buNone/>
              <a:defRPr sz="900">
                <a:solidFill>
                  <a:srgbClr val="000000"/>
                </a:solidFill>
                <a:latin typeface="Play"/>
                <a:ea typeface="Play"/>
                <a:cs typeface="Play"/>
                <a:sym typeface="Play"/>
              </a:defRPr>
            </a:lvl2pPr>
            <a:lvl3pPr indent="0" lvl="2" marL="0" rtl="0" algn="ctr">
              <a:lnSpc>
                <a:spcPct val="100000"/>
              </a:lnSpc>
              <a:spcBef>
                <a:spcPts val="0"/>
              </a:spcBef>
              <a:spcAft>
                <a:spcPts val="0"/>
              </a:spcAft>
              <a:buClr>
                <a:srgbClr val="000000"/>
              </a:buClr>
              <a:buSzPts val="900"/>
              <a:buFont typeface="Play"/>
              <a:buNone/>
              <a:defRPr sz="900">
                <a:solidFill>
                  <a:srgbClr val="000000"/>
                </a:solidFill>
                <a:latin typeface="Play"/>
                <a:ea typeface="Play"/>
                <a:cs typeface="Play"/>
                <a:sym typeface="Play"/>
              </a:defRPr>
            </a:lvl3pPr>
            <a:lvl4pPr indent="0" lvl="3" marL="0" rtl="0" algn="ctr">
              <a:lnSpc>
                <a:spcPct val="100000"/>
              </a:lnSpc>
              <a:spcBef>
                <a:spcPts val="0"/>
              </a:spcBef>
              <a:spcAft>
                <a:spcPts val="0"/>
              </a:spcAft>
              <a:buClr>
                <a:srgbClr val="000000"/>
              </a:buClr>
              <a:buSzPts val="900"/>
              <a:buFont typeface="Play"/>
              <a:buNone/>
              <a:defRPr sz="900">
                <a:solidFill>
                  <a:srgbClr val="000000"/>
                </a:solidFill>
                <a:latin typeface="Play"/>
                <a:ea typeface="Play"/>
                <a:cs typeface="Play"/>
                <a:sym typeface="Play"/>
              </a:defRPr>
            </a:lvl4pPr>
            <a:lvl5pPr indent="0" lvl="4" marL="0" rtl="0" algn="ctr">
              <a:lnSpc>
                <a:spcPct val="100000"/>
              </a:lnSpc>
              <a:spcBef>
                <a:spcPts val="0"/>
              </a:spcBef>
              <a:spcAft>
                <a:spcPts val="0"/>
              </a:spcAft>
              <a:buClr>
                <a:srgbClr val="000000"/>
              </a:buClr>
              <a:buSzPts val="900"/>
              <a:buFont typeface="Play"/>
              <a:buNone/>
              <a:defRPr sz="900">
                <a:solidFill>
                  <a:srgbClr val="000000"/>
                </a:solidFill>
                <a:latin typeface="Play"/>
                <a:ea typeface="Play"/>
                <a:cs typeface="Play"/>
                <a:sym typeface="Play"/>
              </a:defRPr>
            </a:lvl5pPr>
            <a:lvl6pPr indent="0" lvl="5" marL="0" rtl="0" algn="ctr">
              <a:lnSpc>
                <a:spcPct val="100000"/>
              </a:lnSpc>
              <a:spcBef>
                <a:spcPts val="0"/>
              </a:spcBef>
              <a:spcAft>
                <a:spcPts val="0"/>
              </a:spcAft>
              <a:buClr>
                <a:srgbClr val="000000"/>
              </a:buClr>
              <a:buSzPts val="900"/>
              <a:buFont typeface="Play"/>
              <a:buNone/>
              <a:defRPr sz="900">
                <a:solidFill>
                  <a:srgbClr val="000000"/>
                </a:solidFill>
                <a:latin typeface="Play"/>
                <a:ea typeface="Play"/>
                <a:cs typeface="Play"/>
                <a:sym typeface="Play"/>
              </a:defRPr>
            </a:lvl6pPr>
            <a:lvl7pPr indent="0" lvl="6" marL="0" rtl="0" algn="ctr">
              <a:lnSpc>
                <a:spcPct val="100000"/>
              </a:lnSpc>
              <a:spcBef>
                <a:spcPts val="0"/>
              </a:spcBef>
              <a:spcAft>
                <a:spcPts val="0"/>
              </a:spcAft>
              <a:buClr>
                <a:srgbClr val="000000"/>
              </a:buClr>
              <a:buSzPts val="900"/>
              <a:buFont typeface="Play"/>
              <a:buNone/>
              <a:defRPr sz="900">
                <a:solidFill>
                  <a:srgbClr val="000000"/>
                </a:solidFill>
                <a:latin typeface="Play"/>
                <a:ea typeface="Play"/>
                <a:cs typeface="Play"/>
                <a:sym typeface="Play"/>
              </a:defRPr>
            </a:lvl7pPr>
            <a:lvl8pPr indent="0" lvl="7" marL="0" rtl="0" algn="ctr">
              <a:lnSpc>
                <a:spcPct val="100000"/>
              </a:lnSpc>
              <a:spcBef>
                <a:spcPts val="0"/>
              </a:spcBef>
              <a:spcAft>
                <a:spcPts val="0"/>
              </a:spcAft>
              <a:buClr>
                <a:srgbClr val="000000"/>
              </a:buClr>
              <a:buSzPts val="900"/>
              <a:buFont typeface="Play"/>
              <a:buNone/>
              <a:defRPr sz="900">
                <a:solidFill>
                  <a:srgbClr val="000000"/>
                </a:solidFill>
                <a:latin typeface="Play"/>
                <a:ea typeface="Play"/>
                <a:cs typeface="Play"/>
                <a:sym typeface="Play"/>
              </a:defRPr>
            </a:lvl8pPr>
            <a:lvl9pPr indent="0" lvl="8" marL="0" rtl="0" algn="ctr">
              <a:lnSpc>
                <a:spcPct val="100000"/>
              </a:lnSpc>
              <a:spcBef>
                <a:spcPts val="0"/>
              </a:spcBef>
              <a:spcAft>
                <a:spcPts val="0"/>
              </a:spcAft>
              <a:buClr>
                <a:srgbClr val="000000"/>
              </a:buClr>
              <a:buSzPts val="900"/>
              <a:buFont typeface="Play"/>
              <a:buNone/>
              <a:defRPr sz="900">
                <a:solidFill>
                  <a:srgbClr val="000000"/>
                </a:solidFill>
                <a:latin typeface="Play"/>
                <a:ea typeface="Play"/>
                <a:cs typeface="Play"/>
                <a:sym typeface="Play"/>
              </a:defRPr>
            </a:lvl9pPr>
          </a:lstStyle>
          <a:p>
            <a:pPr indent="0" lvl="0" marL="0" rtl="0" algn="ctr">
              <a:spcBef>
                <a:spcPts val="0"/>
              </a:spcBef>
              <a:spcAft>
                <a:spcPts val="0"/>
              </a:spcAft>
              <a:buNone/>
            </a:pPr>
            <a:fld id="{00000000-1234-1234-1234-123412341234}" type="slidenum">
              <a:rPr lang="en"/>
              <a:t>‹#›</a:t>
            </a:fld>
            <a:endParaRPr sz="1000">
              <a:solidFill>
                <a:schemeClr val="dk2"/>
              </a:solidFill>
              <a:latin typeface="Arial"/>
              <a:ea typeface="Arial"/>
              <a:cs typeface="Arial"/>
              <a:sym typeface="Arial"/>
            </a:endParaRPr>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with Title" showMasterSp="0">
  <p:cSld name="Blank with Title">
    <p:bg>
      <p:bgPr>
        <a:solidFill>
          <a:srgbClr val="FFFFFF"/>
        </a:solidFill>
      </p:bgPr>
    </p:bg>
    <p:spTree>
      <p:nvGrpSpPr>
        <p:cNvPr id="636" name="Shape 636"/>
        <p:cNvGrpSpPr/>
        <p:nvPr/>
      </p:nvGrpSpPr>
      <p:grpSpPr>
        <a:xfrm>
          <a:off x="0" y="0"/>
          <a:ext cx="0" cy="0"/>
          <a:chOff x="0" y="0"/>
          <a:chExt cx="0" cy="0"/>
        </a:xfrm>
      </p:grpSpPr>
      <p:sp>
        <p:nvSpPr>
          <p:cNvPr id="637" name="Google Shape;637;p102"/>
          <p:cNvSpPr txBox="1"/>
          <p:nvPr>
            <p:ph idx="1" type="body"/>
          </p:nvPr>
        </p:nvSpPr>
        <p:spPr>
          <a:xfrm>
            <a:off x="666750" y="668550"/>
            <a:ext cx="7810500" cy="495300"/>
          </a:xfrm>
          <a:prstGeom prst="rect">
            <a:avLst/>
          </a:prstGeom>
          <a:noFill/>
          <a:ln>
            <a:noFill/>
          </a:ln>
        </p:spPr>
        <p:txBody>
          <a:bodyPr anchorCtr="0" anchor="t" bIns="19050" lIns="19050" spcFirstLastPara="1" rIns="19050" wrap="square" tIns="19050">
            <a:spAutoFit/>
          </a:bodyPr>
          <a:lstStyle>
            <a:lvl1pPr indent="-228600" lvl="0" marL="457200" rtl="0" algn="ctr">
              <a:lnSpc>
                <a:spcPct val="90000"/>
              </a:lnSpc>
              <a:spcBef>
                <a:spcPts val="900"/>
              </a:spcBef>
              <a:spcAft>
                <a:spcPts val="0"/>
              </a:spcAft>
              <a:buClr>
                <a:srgbClr val="253858"/>
              </a:buClr>
              <a:buSzPts val="3000"/>
              <a:buFont typeface="Play"/>
              <a:buNone/>
              <a:defRPr sz="3000">
                <a:solidFill>
                  <a:srgbClr val="253858"/>
                </a:solidFill>
                <a:latin typeface="Play"/>
                <a:ea typeface="Play"/>
                <a:cs typeface="Play"/>
                <a:sym typeface="Play"/>
              </a:defRPr>
            </a:lvl1pPr>
            <a:lvl2pPr indent="-260350" lvl="1" marL="914400" rtl="0" algn="ctr">
              <a:lnSpc>
                <a:spcPct val="100000"/>
              </a:lnSpc>
              <a:spcBef>
                <a:spcPts val="2000"/>
              </a:spcBef>
              <a:spcAft>
                <a:spcPts val="0"/>
              </a:spcAft>
              <a:buClr>
                <a:srgbClr val="FFFFFF"/>
              </a:buClr>
              <a:buSzPts val="500"/>
              <a:buChar char="○"/>
              <a:defRPr/>
            </a:lvl2pPr>
            <a:lvl3pPr indent="-260350" lvl="2" marL="1371600" rtl="0" algn="ctr">
              <a:lnSpc>
                <a:spcPct val="100000"/>
              </a:lnSpc>
              <a:spcBef>
                <a:spcPts val="2000"/>
              </a:spcBef>
              <a:spcAft>
                <a:spcPts val="0"/>
              </a:spcAft>
              <a:buClr>
                <a:srgbClr val="FFFFFF"/>
              </a:buClr>
              <a:buSzPts val="500"/>
              <a:buChar char="■"/>
              <a:defRPr/>
            </a:lvl3pPr>
            <a:lvl4pPr indent="-260350" lvl="3" marL="1828800" rtl="0" algn="ctr">
              <a:lnSpc>
                <a:spcPct val="100000"/>
              </a:lnSpc>
              <a:spcBef>
                <a:spcPts val="2000"/>
              </a:spcBef>
              <a:spcAft>
                <a:spcPts val="0"/>
              </a:spcAft>
              <a:buClr>
                <a:srgbClr val="FFFFFF"/>
              </a:buClr>
              <a:buSzPts val="500"/>
              <a:buChar char="●"/>
              <a:defRPr/>
            </a:lvl4pPr>
            <a:lvl5pPr indent="-260350" lvl="4" marL="2286000" rtl="0" algn="ctr">
              <a:lnSpc>
                <a:spcPct val="100000"/>
              </a:lnSpc>
              <a:spcBef>
                <a:spcPts val="2000"/>
              </a:spcBef>
              <a:spcAft>
                <a:spcPts val="0"/>
              </a:spcAft>
              <a:buClr>
                <a:srgbClr val="FFFFFF"/>
              </a:buClr>
              <a:buSzPts val="500"/>
              <a:buChar char="○"/>
              <a:defRPr/>
            </a:lvl5pPr>
            <a:lvl6pPr indent="-260350" lvl="5" marL="2743200" rtl="0" algn="ctr">
              <a:lnSpc>
                <a:spcPct val="100000"/>
              </a:lnSpc>
              <a:spcBef>
                <a:spcPts val="2000"/>
              </a:spcBef>
              <a:spcAft>
                <a:spcPts val="0"/>
              </a:spcAft>
              <a:buClr>
                <a:srgbClr val="FFFFFF"/>
              </a:buClr>
              <a:buSzPts val="500"/>
              <a:buChar char="■"/>
              <a:defRPr/>
            </a:lvl6pPr>
            <a:lvl7pPr indent="-260350" lvl="6" marL="3200400" rtl="0" algn="ctr">
              <a:lnSpc>
                <a:spcPct val="100000"/>
              </a:lnSpc>
              <a:spcBef>
                <a:spcPts val="2000"/>
              </a:spcBef>
              <a:spcAft>
                <a:spcPts val="0"/>
              </a:spcAft>
              <a:buClr>
                <a:srgbClr val="FFFFFF"/>
              </a:buClr>
              <a:buSzPts val="500"/>
              <a:buChar char="●"/>
              <a:defRPr/>
            </a:lvl7pPr>
            <a:lvl8pPr indent="-260350" lvl="7" marL="3657600" rtl="0" algn="ctr">
              <a:lnSpc>
                <a:spcPct val="100000"/>
              </a:lnSpc>
              <a:spcBef>
                <a:spcPts val="2000"/>
              </a:spcBef>
              <a:spcAft>
                <a:spcPts val="0"/>
              </a:spcAft>
              <a:buClr>
                <a:srgbClr val="FFFFFF"/>
              </a:buClr>
              <a:buSzPts val="500"/>
              <a:buChar char="○"/>
              <a:defRPr/>
            </a:lvl8pPr>
            <a:lvl9pPr indent="-260350" lvl="8" marL="4114800" rtl="0" algn="ctr">
              <a:lnSpc>
                <a:spcPct val="100000"/>
              </a:lnSpc>
              <a:spcBef>
                <a:spcPts val="2000"/>
              </a:spcBef>
              <a:spcAft>
                <a:spcPts val="0"/>
              </a:spcAft>
              <a:buClr>
                <a:srgbClr val="FFFFFF"/>
              </a:buClr>
              <a:buSzPts val="500"/>
              <a:buChar char="■"/>
              <a:defRPr/>
            </a:lvl9pPr>
          </a:lstStyle>
          <a:p/>
        </p:txBody>
      </p:sp>
      <p:sp>
        <p:nvSpPr>
          <p:cNvPr id="638" name="Google Shape;638;p102"/>
          <p:cNvSpPr txBox="1"/>
          <p:nvPr>
            <p:ph idx="12" type="sldNum"/>
          </p:nvPr>
        </p:nvSpPr>
        <p:spPr>
          <a:xfrm>
            <a:off x="4494295" y="4905375"/>
            <a:ext cx="150600" cy="177000"/>
          </a:xfrm>
          <a:prstGeom prst="rect">
            <a:avLst/>
          </a:prstGeom>
          <a:noFill/>
          <a:ln>
            <a:noFill/>
          </a:ln>
        </p:spPr>
        <p:txBody>
          <a:bodyPr anchorCtr="0" anchor="t" bIns="19050" lIns="19050" spcFirstLastPara="1" rIns="19050" wrap="square" tIns="19050">
            <a:spAutoFit/>
          </a:bodyPr>
          <a:lstStyle>
            <a:lvl1pPr indent="0" lvl="0" marL="0" rtl="0" algn="ctr">
              <a:lnSpc>
                <a:spcPct val="100000"/>
              </a:lnSpc>
              <a:spcBef>
                <a:spcPts val="0"/>
              </a:spcBef>
              <a:spcAft>
                <a:spcPts val="0"/>
              </a:spcAft>
              <a:buClr>
                <a:srgbClr val="000000"/>
              </a:buClr>
              <a:buSzPts val="900"/>
              <a:buFont typeface="Play"/>
              <a:buNone/>
              <a:defRPr sz="900">
                <a:solidFill>
                  <a:srgbClr val="000000"/>
                </a:solidFill>
                <a:latin typeface="Play"/>
                <a:ea typeface="Play"/>
                <a:cs typeface="Play"/>
                <a:sym typeface="Play"/>
              </a:defRPr>
            </a:lvl1pPr>
            <a:lvl2pPr indent="0" lvl="1" marL="0" rtl="0" algn="ctr">
              <a:lnSpc>
                <a:spcPct val="100000"/>
              </a:lnSpc>
              <a:spcBef>
                <a:spcPts val="0"/>
              </a:spcBef>
              <a:spcAft>
                <a:spcPts val="0"/>
              </a:spcAft>
              <a:buClr>
                <a:srgbClr val="000000"/>
              </a:buClr>
              <a:buSzPts val="900"/>
              <a:buFont typeface="Play"/>
              <a:buNone/>
              <a:defRPr sz="900">
                <a:solidFill>
                  <a:srgbClr val="000000"/>
                </a:solidFill>
                <a:latin typeface="Play"/>
                <a:ea typeface="Play"/>
                <a:cs typeface="Play"/>
                <a:sym typeface="Play"/>
              </a:defRPr>
            </a:lvl2pPr>
            <a:lvl3pPr indent="0" lvl="2" marL="0" rtl="0" algn="ctr">
              <a:lnSpc>
                <a:spcPct val="100000"/>
              </a:lnSpc>
              <a:spcBef>
                <a:spcPts val="0"/>
              </a:spcBef>
              <a:spcAft>
                <a:spcPts val="0"/>
              </a:spcAft>
              <a:buClr>
                <a:srgbClr val="000000"/>
              </a:buClr>
              <a:buSzPts val="900"/>
              <a:buFont typeface="Play"/>
              <a:buNone/>
              <a:defRPr sz="900">
                <a:solidFill>
                  <a:srgbClr val="000000"/>
                </a:solidFill>
                <a:latin typeface="Play"/>
                <a:ea typeface="Play"/>
                <a:cs typeface="Play"/>
                <a:sym typeface="Play"/>
              </a:defRPr>
            </a:lvl3pPr>
            <a:lvl4pPr indent="0" lvl="3" marL="0" rtl="0" algn="ctr">
              <a:lnSpc>
                <a:spcPct val="100000"/>
              </a:lnSpc>
              <a:spcBef>
                <a:spcPts val="0"/>
              </a:spcBef>
              <a:spcAft>
                <a:spcPts val="0"/>
              </a:spcAft>
              <a:buClr>
                <a:srgbClr val="000000"/>
              </a:buClr>
              <a:buSzPts val="900"/>
              <a:buFont typeface="Play"/>
              <a:buNone/>
              <a:defRPr sz="900">
                <a:solidFill>
                  <a:srgbClr val="000000"/>
                </a:solidFill>
                <a:latin typeface="Play"/>
                <a:ea typeface="Play"/>
                <a:cs typeface="Play"/>
                <a:sym typeface="Play"/>
              </a:defRPr>
            </a:lvl4pPr>
            <a:lvl5pPr indent="0" lvl="4" marL="0" rtl="0" algn="ctr">
              <a:lnSpc>
                <a:spcPct val="100000"/>
              </a:lnSpc>
              <a:spcBef>
                <a:spcPts val="0"/>
              </a:spcBef>
              <a:spcAft>
                <a:spcPts val="0"/>
              </a:spcAft>
              <a:buClr>
                <a:srgbClr val="000000"/>
              </a:buClr>
              <a:buSzPts val="900"/>
              <a:buFont typeface="Play"/>
              <a:buNone/>
              <a:defRPr sz="900">
                <a:solidFill>
                  <a:srgbClr val="000000"/>
                </a:solidFill>
                <a:latin typeface="Play"/>
                <a:ea typeface="Play"/>
                <a:cs typeface="Play"/>
                <a:sym typeface="Play"/>
              </a:defRPr>
            </a:lvl5pPr>
            <a:lvl6pPr indent="0" lvl="5" marL="0" rtl="0" algn="ctr">
              <a:lnSpc>
                <a:spcPct val="100000"/>
              </a:lnSpc>
              <a:spcBef>
                <a:spcPts val="0"/>
              </a:spcBef>
              <a:spcAft>
                <a:spcPts val="0"/>
              </a:spcAft>
              <a:buClr>
                <a:srgbClr val="000000"/>
              </a:buClr>
              <a:buSzPts val="900"/>
              <a:buFont typeface="Play"/>
              <a:buNone/>
              <a:defRPr sz="900">
                <a:solidFill>
                  <a:srgbClr val="000000"/>
                </a:solidFill>
                <a:latin typeface="Play"/>
                <a:ea typeface="Play"/>
                <a:cs typeface="Play"/>
                <a:sym typeface="Play"/>
              </a:defRPr>
            </a:lvl6pPr>
            <a:lvl7pPr indent="0" lvl="6" marL="0" rtl="0" algn="ctr">
              <a:lnSpc>
                <a:spcPct val="100000"/>
              </a:lnSpc>
              <a:spcBef>
                <a:spcPts val="0"/>
              </a:spcBef>
              <a:spcAft>
                <a:spcPts val="0"/>
              </a:spcAft>
              <a:buClr>
                <a:srgbClr val="000000"/>
              </a:buClr>
              <a:buSzPts val="900"/>
              <a:buFont typeface="Play"/>
              <a:buNone/>
              <a:defRPr sz="900">
                <a:solidFill>
                  <a:srgbClr val="000000"/>
                </a:solidFill>
                <a:latin typeface="Play"/>
                <a:ea typeface="Play"/>
                <a:cs typeface="Play"/>
                <a:sym typeface="Play"/>
              </a:defRPr>
            </a:lvl7pPr>
            <a:lvl8pPr indent="0" lvl="7" marL="0" rtl="0" algn="ctr">
              <a:lnSpc>
                <a:spcPct val="100000"/>
              </a:lnSpc>
              <a:spcBef>
                <a:spcPts val="0"/>
              </a:spcBef>
              <a:spcAft>
                <a:spcPts val="0"/>
              </a:spcAft>
              <a:buClr>
                <a:srgbClr val="000000"/>
              </a:buClr>
              <a:buSzPts val="900"/>
              <a:buFont typeface="Play"/>
              <a:buNone/>
              <a:defRPr sz="900">
                <a:solidFill>
                  <a:srgbClr val="000000"/>
                </a:solidFill>
                <a:latin typeface="Play"/>
                <a:ea typeface="Play"/>
                <a:cs typeface="Play"/>
                <a:sym typeface="Play"/>
              </a:defRPr>
            </a:lvl8pPr>
            <a:lvl9pPr indent="0" lvl="8" marL="0" rtl="0" algn="ctr">
              <a:lnSpc>
                <a:spcPct val="100000"/>
              </a:lnSpc>
              <a:spcBef>
                <a:spcPts val="0"/>
              </a:spcBef>
              <a:spcAft>
                <a:spcPts val="0"/>
              </a:spcAft>
              <a:buClr>
                <a:srgbClr val="000000"/>
              </a:buClr>
              <a:buSzPts val="900"/>
              <a:buFont typeface="Play"/>
              <a:buNone/>
              <a:defRPr sz="900">
                <a:solidFill>
                  <a:srgbClr val="000000"/>
                </a:solidFill>
                <a:latin typeface="Play"/>
                <a:ea typeface="Play"/>
                <a:cs typeface="Play"/>
                <a:sym typeface="Play"/>
              </a:defRPr>
            </a:lvl9pPr>
          </a:lstStyle>
          <a:p>
            <a:pPr indent="0" lvl="0" marL="0" rtl="0" algn="ctr">
              <a:spcBef>
                <a:spcPts val="0"/>
              </a:spcBef>
              <a:spcAft>
                <a:spcPts val="0"/>
              </a:spcAft>
              <a:buNone/>
            </a:pPr>
            <a:fld id="{00000000-1234-1234-1234-123412341234}" type="slidenum">
              <a:rPr lang="en"/>
              <a:t>‹#›</a:t>
            </a:fld>
            <a:endParaRPr sz="1000">
              <a:solidFill>
                <a:schemeClr val="dk2"/>
              </a:solidFill>
              <a:latin typeface="Arial"/>
              <a:ea typeface="Arial"/>
              <a:cs typeface="Arial"/>
              <a:sym typeface="Arial"/>
            </a:endParaRPr>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 Illustrations" showMasterSp="0">
  <p:cSld name="3 Illustrations">
    <p:bg>
      <p:bgPr>
        <a:solidFill>
          <a:srgbClr val="FFFFFF"/>
        </a:solidFill>
      </p:bgPr>
    </p:bg>
    <p:spTree>
      <p:nvGrpSpPr>
        <p:cNvPr id="639" name="Shape 639"/>
        <p:cNvGrpSpPr/>
        <p:nvPr/>
      </p:nvGrpSpPr>
      <p:grpSpPr>
        <a:xfrm>
          <a:off x="0" y="0"/>
          <a:ext cx="0" cy="0"/>
          <a:chOff x="0" y="0"/>
          <a:chExt cx="0" cy="0"/>
        </a:xfrm>
      </p:grpSpPr>
      <p:sp>
        <p:nvSpPr>
          <p:cNvPr id="640" name="Google Shape;640;p103"/>
          <p:cNvSpPr txBox="1"/>
          <p:nvPr>
            <p:ph idx="1" type="body"/>
          </p:nvPr>
        </p:nvSpPr>
        <p:spPr>
          <a:xfrm>
            <a:off x="3429000" y="2833688"/>
            <a:ext cx="2286000" cy="826500"/>
          </a:xfrm>
          <a:prstGeom prst="rect">
            <a:avLst/>
          </a:prstGeom>
          <a:noFill/>
          <a:ln>
            <a:noFill/>
          </a:ln>
        </p:spPr>
        <p:txBody>
          <a:bodyPr anchorCtr="0" anchor="t" bIns="26775" lIns="26775" spcFirstLastPara="1" rIns="26775" wrap="square" tIns="26775">
            <a:spAutoFit/>
          </a:bodyPr>
          <a:lstStyle>
            <a:lvl1pPr indent="-260350" lvl="0" marL="457200" rtl="0" algn="ctr">
              <a:lnSpc>
                <a:spcPct val="100000"/>
              </a:lnSpc>
              <a:spcBef>
                <a:spcPts val="2000"/>
              </a:spcBef>
              <a:spcAft>
                <a:spcPts val="0"/>
              </a:spcAft>
              <a:buClr>
                <a:srgbClr val="FFFFFF"/>
              </a:buClr>
              <a:buSzPts val="500"/>
              <a:buChar char="●"/>
              <a:defRPr/>
            </a:lvl1pPr>
            <a:lvl2pPr indent="-260350" lvl="1" marL="914400" rtl="0" algn="ctr">
              <a:lnSpc>
                <a:spcPct val="100000"/>
              </a:lnSpc>
              <a:spcBef>
                <a:spcPts val="2000"/>
              </a:spcBef>
              <a:spcAft>
                <a:spcPts val="0"/>
              </a:spcAft>
              <a:buClr>
                <a:srgbClr val="FFFFFF"/>
              </a:buClr>
              <a:buSzPts val="500"/>
              <a:buChar char="○"/>
              <a:defRPr/>
            </a:lvl2pPr>
            <a:lvl3pPr indent="-260350" lvl="2" marL="1371600" rtl="0" algn="ctr">
              <a:lnSpc>
                <a:spcPct val="100000"/>
              </a:lnSpc>
              <a:spcBef>
                <a:spcPts val="2000"/>
              </a:spcBef>
              <a:spcAft>
                <a:spcPts val="0"/>
              </a:spcAft>
              <a:buClr>
                <a:srgbClr val="FFFFFF"/>
              </a:buClr>
              <a:buSzPts val="500"/>
              <a:buChar char="■"/>
              <a:defRPr/>
            </a:lvl3pPr>
            <a:lvl4pPr indent="-260350" lvl="3" marL="1828800" rtl="0" algn="ctr">
              <a:lnSpc>
                <a:spcPct val="100000"/>
              </a:lnSpc>
              <a:spcBef>
                <a:spcPts val="2000"/>
              </a:spcBef>
              <a:spcAft>
                <a:spcPts val="0"/>
              </a:spcAft>
              <a:buClr>
                <a:srgbClr val="FFFFFF"/>
              </a:buClr>
              <a:buSzPts val="500"/>
              <a:buChar char="●"/>
              <a:defRPr/>
            </a:lvl4pPr>
            <a:lvl5pPr indent="-260350" lvl="4" marL="2286000" rtl="0" algn="ctr">
              <a:lnSpc>
                <a:spcPct val="100000"/>
              </a:lnSpc>
              <a:spcBef>
                <a:spcPts val="2000"/>
              </a:spcBef>
              <a:spcAft>
                <a:spcPts val="0"/>
              </a:spcAft>
              <a:buClr>
                <a:srgbClr val="FFFFFF"/>
              </a:buClr>
              <a:buSzPts val="500"/>
              <a:buChar char="○"/>
              <a:defRPr/>
            </a:lvl5pPr>
            <a:lvl6pPr indent="-260350" lvl="5" marL="2743200" rtl="0" algn="ctr">
              <a:lnSpc>
                <a:spcPct val="100000"/>
              </a:lnSpc>
              <a:spcBef>
                <a:spcPts val="2000"/>
              </a:spcBef>
              <a:spcAft>
                <a:spcPts val="0"/>
              </a:spcAft>
              <a:buClr>
                <a:srgbClr val="FFFFFF"/>
              </a:buClr>
              <a:buSzPts val="500"/>
              <a:buChar char="■"/>
              <a:defRPr/>
            </a:lvl6pPr>
            <a:lvl7pPr indent="-260350" lvl="6" marL="3200400" rtl="0" algn="ctr">
              <a:lnSpc>
                <a:spcPct val="100000"/>
              </a:lnSpc>
              <a:spcBef>
                <a:spcPts val="2000"/>
              </a:spcBef>
              <a:spcAft>
                <a:spcPts val="0"/>
              </a:spcAft>
              <a:buClr>
                <a:srgbClr val="FFFFFF"/>
              </a:buClr>
              <a:buSzPts val="500"/>
              <a:buChar char="●"/>
              <a:defRPr/>
            </a:lvl7pPr>
            <a:lvl8pPr indent="-260350" lvl="7" marL="3657600" rtl="0" algn="ctr">
              <a:lnSpc>
                <a:spcPct val="100000"/>
              </a:lnSpc>
              <a:spcBef>
                <a:spcPts val="2000"/>
              </a:spcBef>
              <a:spcAft>
                <a:spcPts val="0"/>
              </a:spcAft>
              <a:buClr>
                <a:srgbClr val="FFFFFF"/>
              </a:buClr>
              <a:buSzPts val="500"/>
              <a:buChar char="○"/>
              <a:defRPr/>
            </a:lvl8pPr>
            <a:lvl9pPr indent="-260350" lvl="8" marL="4114800" rtl="0" algn="ctr">
              <a:lnSpc>
                <a:spcPct val="100000"/>
              </a:lnSpc>
              <a:spcBef>
                <a:spcPts val="2000"/>
              </a:spcBef>
              <a:spcAft>
                <a:spcPts val="0"/>
              </a:spcAft>
              <a:buClr>
                <a:srgbClr val="FFFFFF"/>
              </a:buClr>
              <a:buSzPts val="500"/>
              <a:buChar char="■"/>
              <a:defRPr/>
            </a:lvl9pPr>
          </a:lstStyle>
          <a:p/>
        </p:txBody>
      </p:sp>
      <p:sp>
        <p:nvSpPr>
          <p:cNvPr id="641" name="Google Shape;641;p103"/>
          <p:cNvSpPr txBox="1"/>
          <p:nvPr>
            <p:ph idx="2" type="body"/>
          </p:nvPr>
        </p:nvSpPr>
        <p:spPr>
          <a:xfrm>
            <a:off x="666750" y="668550"/>
            <a:ext cx="7810500" cy="495300"/>
          </a:xfrm>
          <a:prstGeom prst="rect">
            <a:avLst/>
          </a:prstGeom>
          <a:noFill/>
          <a:ln>
            <a:noFill/>
          </a:ln>
        </p:spPr>
        <p:txBody>
          <a:bodyPr anchorCtr="0" anchor="t" bIns="19050" lIns="19050" spcFirstLastPara="1" rIns="19050" wrap="square" tIns="19050">
            <a:spAutoFit/>
          </a:bodyPr>
          <a:lstStyle>
            <a:lvl1pPr indent="-228600" lvl="0" marL="457200" rtl="0" algn="ctr">
              <a:lnSpc>
                <a:spcPct val="90000"/>
              </a:lnSpc>
              <a:spcBef>
                <a:spcPts val="900"/>
              </a:spcBef>
              <a:spcAft>
                <a:spcPts val="0"/>
              </a:spcAft>
              <a:buClr>
                <a:srgbClr val="253858"/>
              </a:buClr>
              <a:buSzPts val="3000"/>
              <a:buFont typeface="Play"/>
              <a:buNone/>
              <a:defRPr sz="3000">
                <a:solidFill>
                  <a:srgbClr val="253858"/>
                </a:solidFill>
                <a:latin typeface="Play"/>
                <a:ea typeface="Play"/>
                <a:cs typeface="Play"/>
                <a:sym typeface="Play"/>
              </a:defRPr>
            </a:lvl1pPr>
            <a:lvl2pPr indent="-260350" lvl="1" marL="914400" rtl="0" algn="ctr">
              <a:lnSpc>
                <a:spcPct val="100000"/>
              </a:lnSpc>
              <a:spcBef>
                <a:spcPts val="2000"/>
              </a:spcBef>
              <a:spcAft>
                <a:spcPts val="0"/>
              </a:spcAft>
              <a:buClr>
                <a:srgbClr val="FFFFFF"/>
              </a:buClr>
              <a:buSzPts val="500"/>
              <a:buChar char="○"/>
              <a:defRPr/>
            </a:lvl2pPr>
            <a:lvl3pPr indent="-260350" lvl="2" marL="1371600" rtl="0" algn="ctr">
              <a:lnSpc>
                <a:spcPct val="100000"/>
              </a:lnSpc>
              <a:spcBef>
                <a:spcPts val="2000"/>
              </a:spcBef>
              <a:spcAft>
                <a:spcPts val="0"/>
              </a:spcAft>
              <a:buClr>
                <a:srgbClr val="FFFFFF"/>
              </a:buClr>
              <a:buSzPts val="500"/>
              <a:buChar char="■"/>
              <a:defRPr/>
            </a:lvl3pPr>
            <a:lvl4pPr indent="-260350" lvl="3" marL="1828800" rtl="0" algn="ctr">
              <a:lnSpc>
                <a:spcPct val="100000"/>
              </a:lnSpc>
              <a:spcBef>
                <a:spcPts val="2000"/>
              </a:spcBef>
              <a:spcAft>
                <a:spcPts val="0"/>
              </a:spcAft>
              <a:buClr>
                <a:srgbClr val="FFFFFF"/>
              </a:buClr>
              <a:buSzPts val="500"/>
              <a:buChar char="●"/>
              <a:defRPr/>
            </a:lvl4pPr>
            <a:lvl5pPr indent="-260350" lvl="4" marL="2286000" rtl="0" algn="ctr">
              <a:lnSpc>
                <a:spcPct val="100000"/>
              </a:lnSpc>
              <a:spcBef>
                <a:spcPts val="2000"/>
              </a:spcBef>
              <a:spcAft>
                <a:spcPts val="0"/>
              </a:spcAft>
              <a:buClr>
                <a:srgbClr val="FFFFFF"/>
              </a:buClr>
              <a:buSzPts val="500"/>
              <a:buChar char="○"/>
              <a:defRPr/>
            </a:lvl5pPr>
            <a:lvl6pPr indent="-260350" lvl="5" marL="2743200" rtl="0" algn="ctr">
              <a:lnSpc>
                <a:spcPct val="100000"/>
              </a:lnSpc>
              <a:spcBef>
                <a:spcPts val="2000"/>
              </a:spcBef>
              <a:spcAft>
                <a:spcPts val="0"/>
              </a:spcAft>
              <a:buClr>
                <a:srgbClr val="FFFFFF"/>
              </a:buClr>
              <a:buSzPts val="500"/>
              <a:buChar char="■"/>
              <a:defRPr/>
            </a:lvl6pPr>
            <a:lvl7pPr indent="-260350" lvl="6" marL="3200400" rtl="0" algn="ctr">
              <a:lnSpc>
                <a:spcPct val="100000"/>
              </a:lnSpc>
              <a:spcBef>
                <a:spcPts val="2000"/>
              </a:spcBef>
              <a:spcAft>
                <a:spcPts val="0"/>
              </a:spcAft>
              <a:buClr>
                <a:srgbClr val="FFFFFF"/>
              </a:buClr>
              <a:buSzPts val="500"/>
              <a:buChar char="●"/>
              <a:defRPr/>
            </a:lvl7pPr>
            <a:lvl8pPr indent="-260350" lvl="7" marL="3657600" rtl="0" algn="ctr">
              <a:lnSpc>
                <a:spcPct val="100000"/>
              </a:lnSpc>
              <a:spcBef>
                <a:spcPts val="2000"/>
              </a:spcBef>
              <a:spcAft>
                <a:spcPts val="0"/>
              </a:spcAft>
              <a:buClr>
                <a:srgbClr val="FFFFFF"/>
              </a:buClr>
              <a:buSzPts val="500"/>
              <a:buChar char="○"/>
              <a:defRPr/>
            </a:lvl8pPr>
            <a:lvl9pPr indent="-260350" lvl="8" marL="4114800" rtl="0" algn="ctr">
              <a:lnSpc>
                <a:spcPct val="100000"/>
              </a:lnSpc>
              <a:spcBef>
                <a:spcPts val="2000"/>
              </a:spcBef>
              <a:spcAft>
                <a:spcPts val="0"/>
              </a:spcAft>
              <a:buClr>
                <a:srgbClr val="FFFFFF"/>
              </a:buClr>
              <a:buSzPts val="500"/>
              <a:buChar char="■"/>
              <a:defRPr/>
            </a:lvl9pPr>
          </a:lstStyle>
          <a:p/>
        </p:txBody>
      </p:sp>
      <p:sp>
        <p:nvSpPr>
          <p:cNvPr id="642" name="Google Shape;642;p103"/>
          <p:cNvSpPr txBox="1"/>
          <p:nvPr>
            <p:ph idx="3" type="body"/>
          </p:nvPr>
        </p:nvSpPr>
        <p:spPr>
          <a:xfrm>
            <a:off x="6190327" y="2833688"/>
            <a:ext cx="2286000" cy="826500"/>
          </a:xfrm>
          <a:prstGeom prst="rect">
            <a:avLst/>
          </a:prstGeom>
          <a:noFill/>
          <a:ln>
            <a:noFill/>
          </a:ln>
        </p:spPr>
        <p:txBody>
          <a:bodyPr anchorCtr="0" anchor="t" bIns="26775" lIns="26775" spcFirstLastPara="1" rIns="26775" wrap="square" tIns="26775">
            <a:spAutoFit/>
          </a:bodyPr>
          <a:lstStyle>
            <a:lvl1pPr indent="-260350" lvl="0" marL="457200" rtl="0" algn="ctr">
              <a:lnSpc>
                <a:spcPct val="100000"/>
              </a:lnSpc>
              <a:spcBef>
                <a:spcPts val="2000"/>
              </a:spcBef>
              <a:spcAft>
                <a:spcPts val="0"/>
              </a:spcAft>
              <a:buClr>
                <a:srgbClr val="FFFFFF"/>
              </a:buClr>
              <a:buSzPts val="500"/>
              <a:buChar char="●"/>
              <a:defRPr/>
            </a:lvl1pPr>
            <a:lvl2pPr indent="-260350" lvl="1" marL="914400" rtl="0" algn="ctr">
              <a:lnSpc>
                <a:spcPct val="100000"/>
              </a:lnSpc>
              <a:spcBef>
                <a:spcPts val="2000"/>
              </a:spcBef>
              <a:spcAft>
                <a:spcPts val="0"/>
              </a:spcAft>
              <a:buClr>
                <a:srgbClr val="FFFFFF"/>
              </a:buClr>
              <a:buSzPts val="500"/>
              <a:buChar char="○"/>
              <a:defRPr/>
            </a:lvl2pPr>
            <a:lvl3pPr indent="-260350" lvl="2" marL="1371600" rtl="0" algn="ctr">
              <a:lnSpc>
                <a:spcPct val="100000"/>
              </a:lnSpc>
              <a:spcBef>
                <a:spcPts val="2000"/>
              </a:spcBef>
              <a:spcAft>
                <a:spcPts val="0"/>
              </a:spcAft>
              <a:buClr>
                <a:srgbClr val="FFFFFF"/>
              </a:buClr>
              <a:buSzPts val="500"/>
              <a:buChar char="■"/>
              <a:defRPr/>
            </a:lvl3pPr>
            <a:lvl4pPr indent="-260350" lvl="3" marL="1828800" rtl="0" algn="ctr">
              <a:lnSpc>
                <a:spcPct val="100000"/>
              </a:lnSpc>
              <a:spcBef>
                <a:spcPts val="2000"/>
              </a:spcBef>
              <a:spcAft>
                <a:spcPts val="0"/>
              </a:spcAft>
              <a:buClr>
                <a:srgbClr val="FFFFFF"/>
              </a:buClr>
              <a:buSzPts val="500"/>
              <a:buChar char="●"/>
              <a:defRPr/>
            </a:lvl4pPr>
            <a:lvl5pPr indent="-260350" lvl="4" marL="2286000" rtl="0" algn="ctr">
              <a:lnSpc>
                <a:spcPct val="100000"/>
              </a:lnSpc>
              <a:spcBef>
                <a:spcPts val="2000"/>
              </a:spcBef>
              <a:spcAft>
                <a:spcPts val="0"/>
              </a:spcAft>
              <a:buClr>
                <a:srgbClr val="FFFFFF"/>
              </a:buClr>
              <a:buSzPts val="500"/>
              <a:buChar char="○"/>
              <a:defRPr/>
            </a:lvl5pPr>
            <a:lvl6pPr indent="-260350" lvl="5" marL="2743200" rtl="0" algn="ctr">
              <a:lnSpc>
                <a:spcPct val="100000"/>
              </a:lnSpc>
              <a:spcBef>
                <a:spcPts val="2000"/>
              </a:spcBef>
              <a:spcAft>
                <a:spcPts val="0"/>
              </a:spcAft>
              <a:buClr>
                <a:srgbClr val="FFFFFF"/>
              </a:buClr>
              <a:buSzPts val="500"/>
              <a:buChar char="■"/>
              <a:defRPr/>
            </a:lvl6pPr>
            <a:lvl7pPr indent="-260350" lvl="6" marL="3200400" rtl="0" algn="ctr">
              <a:lnSpc>
                <a:spcPct val="100000"/>
              </a:lnSpc>
              <a:spcBef>
                <a:spcPts val="2000"/>
              </a:spcBef>
              <a:spcAft>
                <a:spcPts val="0"/>
              </a:spcAft>
              <a:buClr>
                <a:srgbClr val="FFFFFF"/>
              </a:buClr>
              <a:buSzPts val="500"/>
              <a:buChar char="●"/>
              <a:defRPr/>
            </a:lvl7pPr>
            <a:lvl8pPr indent="-260350" lvl="7" marL="3657600" rtl="0" algn="ctr">
              <a:lnSpc>
                <a:spcPct val="100000"/>
              </a:lnSpc>
              <a:spcBef>
                <a:spcPts val="2000"/>
              </a:spcBef>
              <a:spcAft>
                <a:spcPts val="0"/>
              </a:spcAft>
              <a:buClr>
                <a:srgbClr val="FFFFFF"/>
              </a:buClr>
              <a:buSzPts val="500"/>
              <a:buChar char="○"/>
              <a:defRPr/>
            </a:lvl8pPr>
            <a:lvl9pPr indent="-260350" lvl="8" marL="4114800" rtl="0" algn="ctr">
              <a:lnSpc>
                <a:spcPct val="100000"/>
              </a:lnSpc>
              <a:spcBef>
                <a:spcPts val="2000"/>
              </a:spcBef>
              <a:spcAft>
                <a:spcPts val="0"/>
              </a:spcAft>
              <a:buClr>
                <a:srgbClr val="FFFFFF"/>
              </a:buClr>
              <a:buSzPts val="500"/>
              <a:buChar char="■"/>
              <a:defRPr/>
            </a:lvl9pPr>
          </a:lstStyle>
          <a:p/>
        </p:txBody>
      </p:sp>
      <p:sp>
        <p:nvSpPr>
          <p:cNvPr id="643" name="Google Shape;643;p103"/>
          <p:cNvSpPr txBox="1"/>
          <p:nvPr>
            <p:ph idx="4" type="body"/>
          </p:nvPr>
        </p:nvSpPr>
        <p:spPr>
          <a:xfrm>
            <a:off x="666750" y="2833688"/>
            <a:ext cx="2286000" cy="826500"/>
          </a:xfrm>
          <a:prstGeom prst="rect">
            <a:avLst/>
          </a:prstGeom>
          <a:noFill/>
          <a:ln>
            <a:noFill/>
          </a:ln>
        </p:spPr>
        <p:txBody>
          <a:bodyPr anchorCtr="0" anchor="t" bIns="26775" lIns="26775" spcFirstLastPara="1" rIns="26775" wrap="square" tIns="26775">
            <a:spAutoFit/>
          </a:bodyPr>
          <a:lstStyle>
            <a:lvl1pPr indent="-260350" lvl="0" marL="457200" rtl="0" algn="ctr">
              <a:lnSpc>
                <a:spcPct val="100000"/>
              </a:lnSpc>
              <a:spcBef>
                <a:spcPts val="2000"/>
              </a:spcBef>
              <a:spcAft>
                <a:spcPts val="0"/>
              </a:spcAft>
              <a:buClr>
                <a:srgbClr val="FFFFFF"/>
              </a:buClr>
              <a:buSzPts val="500"/>
              <a:buChar char="●"/>
              <a:defRPr/>
            </a:lvl1pPr>
            <a:lvl2pPr indent="-260350" lvl="1" marL="914400" rtl="0" algn="ctr">
              <a:lnSpc>
                <a:spcPct val="100000"/>
              </a:lnSpc>
              <a:spcBef>
                <a:spcPts val="2000"/>
              </a:spcBef>
              <a:spcAft>
                <a:spcPts val="0"/>
              </a:spcAft>
              <a:buClr>
                <a:srgbClr val="FFFFFF"/>
              </a:buClr>
              <a:buSzPts val="500"/>
              <a:buChar char="○"/>
              <a:defRPr/>
            </a:lvl2pPr>
            <a:lvl3pPr indent="-260350" lvl="2" marL="1371600" rtl="0" algn="ctr">
              <a:lnSpc>
                <a:spcPct val="100000"/>
              </a:lnSpc>
              <a:spcBef>
                <a:spcPts val="2000"/>
              </a:spcBef>
              <a:spcAft>
                <a:spcPts val="0"/>
              </a:spcAft>
              <a:buClr>
                <a:srgbClr val="FFFFFF"/>
              </a:buClr>
              <a:buSzPts val="500"/>
              <a:buChar char="■"/>
              <a:defRPr/>
            </a:lvl3pPr>
            <a:lvl4pPr indent="-260350" lvl="3" marL="1828800" rtl="0" algn="ctr">
              <a:lnSpc>
                <a:spcPct val="100000"/>
              </a:lnSpc>
              <a:spcBef>
                <a:spcPts val="2000"/>
              </a:spcBef>
              <a:spcAft>
                <a:spcPts val="0"/>
              </a:spcAft>
              <a:buClr>
                <a:srgbClr val="FFFFFF"/>
              </a:buClr>
              <a:buSzPts val="500"/>
              <a:buChar char="●"/>
              <a:defRPr/>
            </a:lvl4pPr>
            <a:lvl5pPr indent="-260350" lvl="4" marL="2286000" rtl="0" algn="ctr">
              <a:lnSpc>
                <a:spcPct val="100000"/>
              </a:lnSpc>
              <a:spcBef>
                <a:spcPts val="2000"/>
              </a:spcBef>
              <a:spcAft>
                <a:spcPts val="0"/>
              </a:spcAft>
              <a:buClr>
                <a:srgbClr val="FFFFFF"/>
              </a:buClr>
              <a:buSzPts val="500"/>
              <a:buChar char="○"/>
              <a:defRPr/>
            </a:lvl5pPr>
            <a:lvl6pPr indent="-260350" lvl="5" marL="2743200" rtl="0" algn="ctr">
              <a:lnSpc>
                <a:spcPct val="100000"/>
              </a:lnSpc>
              <a:spcBef>
                <a:spcPts val="2000"/>
              </a:spcBef>
              <a:spcAft>
                <a:spcPts val="0"/>
              </a:spcAft>
              <a:buClr>
                <a:srgbClr val="FFFFFF"/>
              </a:buClr>
              <a:buSzPts val="500"/>
              <a:buChar char="■"/>
              <a:defRPr/>
            </a:lvl6pPr>
            <a:lvl7pPr indent="-260350" lvl="6" marL="3200400" rtl="0" algn="ctr">
              <a:lnSpc>
                <a:spcPct val="100000"/>
              </a:lnSpc>
              <a:spcBef>
                <a:spcPts val="2000"/>
              </a:spcBef>
              <a:spcAft>
                <a:spcPts val="0"/>
              </a:spcAft>
              <a:buClr>
                <a:srgbClr val="FFFFFF"/>
              </a:buClr>
              <a:buSzPts val="500"/>
              <a:buChar char="●"/>
              <a:defRPr/>
            </a:lvl7pPr>
            <a:lvl8pPr indent="-260350" lvl="7" marL="3657600" rtl="0" algn="ctr">
              <a:lnSpc>
                <a:spcPct val="100000"/>
              </a:lnSpc>
              <a:spcBef>
                <a:spcPts val="2000"/>
              </a:spcBef>
              <a:spcAft>
                <a:spcPts val="0"/>
              </a:spcAft>
              <a:buClr>
                <a:srgbClr val="FFFFFF"/>
              </a:buClr>
              <a:buSzPts val="500"/>
              <a:buChar char="○"/>
              <a:defRPr/>
            </a:lvl8pPr>
            <a:lvl9pPr indent="-260350" lvl="8" marL="4114800" rtl="0" algn="ctr">
              <a:lnSpc>
                <a:spcPct val="100000"/>
              </a:lnSpc>
              <a:spcBef>
                <a:spcPts val="2000"/>
              </a:spcBef>
              <a:spcAft>
                <a:spcPts val="0"/>
              </a:spcAft>
              <a:buClr>
                <a:srgbClr val="FFFFFF"/>
              </a:buClr>
              <a:buSzPts val="500"/>
              <a:buChar char="■"/>
              <a:defRPr/>
            </a:lvl9pPr>
          </a:lstStyle>
          <a:p/>
        </p:txBody>
      </p:sp>
      <p:cxnSp>
        <p:nvCxnSpPr>
          <p:cNvPr id="644" name="Google Shape;644;p103"/>
          <p:cNvCxnSpPr/>
          <p:nvPr/>
        </p:nvCxnSpPr>
        <p:spPr>
          <a:xfrm>
            <a:off x="3190875" y="1713227"/>
            <a:ext cx="0" cy="1905000"/>
          </a:xfrm>
          <a:prstGeom prst="straightConnector1">
            <a:avLst/>
          </a:prstGeom>
          <a:noFill/>
          <a:ln cap="flat" cmpd="sng" w="50800">
            <a:solidFill>
              <a:srgbClr val="EBECF0"/>
            </a:solidFill>
            <a:prstDash val="solid"/>
            <a:miter lim="400000"/>
            <a:headEnd len="sm" w="sm" type="none"/>
            <a:tailEnd len="sm" w="sm" type="none"/>
          </a:ln>
        </p:spPr>
      </p:cxnSp>
      <p:cxnSp>
        <p:nvCxnSpPr>
          <p:cNvPr id="645" name="Google Shape;645;p103"/>
          <p:cNvCxnSpPr/>
          <p:nvPr/>
        </p:nvCxnSpPr>
        <p:spPr>
          <a:xfrm>
            <a:off x="5952663" y="1714500"/>
            <a:ext cx="0" cy="1903800"/>
          </a:xfrm>
          <a:prstGeom prst="straightConnector1">
            <a:avLst/>
          </a:prstGeom>
          <a:noFill/>
          <a:ln cap="flat" cmpd="sng" w="50800">
            <a:solidFill>
              <a:srgbClr val="EBECF0"/>
            </a:solidFill>
            <a:prstDash val="solid"/>
            <a:miter lim="400000"/>
            <a:headEnd len="sm" w="sm" type="none"/>
            <a:tailEnd len="sm" w="sm" type="none"/>
          </a:ln>
        </p:spPr>
      </p:cxnSp>
      <p:sp>
        <p:nvSpPr>
          <p:cNvPr id="646" name="Google Shape;646;p103"/>
          <p:cNvSpPr/>
          <p:nvPr>
            <p:ph idx="5" type="pic"/>
          </p:nvPr>
        </p:nvSpPr>
        <p:spPr>
          <a:xfrm>
            <a:off x="6810080" y="1612687"/>
            <a:ext cx="1047600" cy="1017000"/>
          </a:xfrm>
          <a:prstGeom prst="rect">
            <a:avLst/>
          </a:prstGeom>
          <a:noFill/>
          <a:ln>
            <a:noFill/>
          </a:ln>
        </p:spPr>
      </p:sp>
      <p:sp>
        <p:nvSpPr>
          <p:cNvPr id="647" name="Google Shape;647;p103"/>
          <p:cNvSpPr/>
          <p:nvPr>
            <p:ph idx="6" type="pic"/>
          </p:nvPr>
        </p:nvSpPr>
        <p:spPr>
          <a:xfrm>
            <a:off x="1361561" y="1635728"/>
            <a:ext cx="896400" cy="997800"/>
          </a:xfrm>
          <a:prstGeom prst="rect">
            <a:avLst/>
          </a:prstGeom>
          <a:noFill/>
          <a:ln>
            <a:noFill/>
          </a:ln>
        </p:spPr>
      </p:sp>
      <p:sp>
        <p:nvSpPr>
          <p:cNvPr id="648" name="Google Shape;648;p103"/>
          <p:cNvSpPr/>
          <p:nvPr>
            <p:ph idx="7" type="pic"/>
          </p:nvPr>
        </p:nvSpPr>
        <p:spPr>
          <a:xfrm>
            <a:off x="4018231" y="1770781"/>
            <a:ext cx="1107600" cy="858900"/>
          </a:xfrm>
          <a:prstGeom prst="rect">
            <a:avLst/>
          </a:prstGeom>
          <a:noFill/>
          <a:ln>
            <a:noFill/>
          </a:ln>
        </p:spPr>
      </p:sp>
      <p:sp>
        <p:nvSpPr>
          <p:cNvPr id="649" name="Google Shape;649;p103"/>
          <p:cNvSpPr txBox="1"/>
          <p:nvPr>
            <p:ph idx="12" type="sldNum"/>
          </p:nvPr>
        </p:nvSpPr>
        <p:spPr>
          <a:xfrm>
            <a:off x="4494295" y="4905375"/>
            <a:ext cx="150600" cy="177000"/>
          </a:xfrm>
          <a:prstGeom prst="rect">
            <a:avLst/>
          </a:prstGeom>
          <a:noFill/>
          <a:ln>
            <a:noFill/>
          </a:ln>
        </p:spPr>
        <p:txBody>
          <a:bodyPr anchorCtr="0" anchor="t" bIns="19050" lIns="19050" spcFirstLastPara="1" rIns="19050" wrap="square" tIns="19050">
            <a:spAutoFit/>
          </a:bodyPr>
          <a:lstStyle>
            <a:lvl1pPr indent="0" lvl="0" marL="0" rtl="0" algn="ctr">
              <a:lnSpc>
                <a:spcPct val="100000"/>
              </a:lnSpc>
              <a:spcBef>
                <a:spcPts val="0"/>
              </a:spcBef>
              <a:spcAft>
                <a:spcPts val="0"/>
              </a:spcAft>
              <a:buClr>
                <a:srgbClr val="000000"/>
              </a:buClr>
              <a:buSzPts val="900"/>
              <a:buFont typeface="Play"/>
              <a:buNone/>
              <a:defRPr sz="900">
                <a:solidFill>
                  <a:srgbClr val="000000"/>
                </a:solidFill>
                <a:latin typeface="Play"/>
                <a:ea typeface="Play"/>
                <a:cs typeface="Play"/>
                <a:sym typeface="Play"/>
              </a:defRPr>
            </a:lvl1pPr>
            <a:lvl2pPr indent="0" lvl="1" marL="0" rtl="0" algn="ctr">
              <a:lnSpc>
                <a:spcPct val="100000"/>
              </a:lnSpc>
              <a:spcBef>
                <a:spcPts val="0"/>
              </a:spcBef>
              <a:spcAft>
                <a:spcPts val="0"/>
              </a:spcAft>
              <a:buClr>
                <a:srgbClr val="000000"/>
              </a:buClr>
              <a:buSzPts val="900"/>
              <a:buFont typeface="Play"/>
              <a:buNone/>
              <a:defRPr sz="900">
                <a:solidFill>
                  <a:srgbClr val="000000"/>
                </a:solidFill>
                <a:latin typeface="Play"/>
                <a:ea typeface="Play"/>
                <a:cs typeface="Play"/>
                <a:sym typeface="Play"/>
              </a:defRPr>
            </a:lvl2pPr>
            <a:lvl3pPr indent="0" lvl="2" marL="0" rtl="0" algn="ctr">
              <a:lnSpc>
                <a:spcPct val="100000"/>
              </a:lnSpc>
              <a:spcBef>
                <a:spcPts val="0"/>
              </a:spcBef>
              <a:spcAft>
                <a:spcPts val="0"/>
              </a:spcAft>
              <a:buClr>
                <a:srgbClr val="000000"/>
              </a:buClr>
              <a:buSzPts val="900"/>
              <a:buFont typeface="Play"/>
              <a:buNone/>
              <a:defRPr sz="900">
                <a:solidFill>
                  <a:srgbClr val="000000"/>
                </a:solidFill>
                <a:latin typeface="Play"/>
                <a:ea typeface="Play"/>
                <a:cs typeface="Play"/>
                <a:sym typeface="Play"/>
              </a:defRPr>
            </a:lvl3pPr>
            <a:lvl4pPr indent="0" lvl="3" marL="0" rtl="0" algn="ctr">
              <a:lnSpc>
                <a:spcPct val="100000"/>
              </a:lnSpc>
              <a:spcBef>
                <a:spcPts val="0"/>
              </a:spcBef>
              <a:spcAft>
                <a:spcPts val="0"/>
              </a:spcAft>
              <a:buClr>
                <a:srgbClr val="000000"/>
              </a:buClr>
              <a:buSzPts val="900"/>
              <a:buFont typeface="Play"/>
              <a:buNone/>
              <a:defRPr sz="900">
                <a:solidFill>
                  <a:srgbClr val="000000"/>
                </a:solidFill>
                <a:latin typeface="Play"/>
                <a:ea typeface="Play"/>
                <a:cs typeface="Play"/>
                <a:sym typeface="Play"/>
              </a:defRPr>
            </a:lvl4pPr>
            <a:lvl5pPr indent="0" lvl="4" marL="0" rtl="0" algn="ctr">
              <a:lnSpc>
                <a:spcPct val="100000"/>
              </a:lnSpc>
              <a:spcBef>
                <a:spcPts val="0"/>
              </a:spcBef>
              <a:spcAft>
                <a:spcPts val="0"/>
              </a:spcAft>
              <a:buClr>
                <a:srgbClr val="000000"/>
              </a:buClr>
              <a:buSzPts val="900"/>
              <a:buFont typeface="Play"/>
              <a:buNone/>
              <a:defRPr sz="900">
                <a:solidFill>
                  <a:srgbClr val="000000"/>
                </a:solidFill>
                <a:latin typeface="Play"/>
                <a:ea typeface="Play"/>
                <a:cs typeface="Play"/>
                <a:sym typeface="Play"/>
              </a:defRPr>
            </a:lvl5pPr>
            <a:lvl6pPr indent="0" lvl="5" marL="0" rtl="0" algn="ctr">
              <a:lnSpc>
                <a:spcPct val="100000"/>
              </a:lnSpc>
              <a:spcBef>
                <a:spcPts val="0"/>
              </a:spcBef>
              <a:spcAft>
                <a:spcPts val="0"/>
              </a:spcAft>
              <a:buClr>
                <a:srgbClr val="000000"/>
              </a:buClr>
              <a:buSzPts val="900"/>
              <a:buFont typeface="Play"/>
              <a:buNone/>
              <a:defRPr sz="900">
                <a:solidFill>
                  <a:srgbClr val="000000"/>
                </a:solidFill>
                <a:latin typeface="Play"/>
                <a:ea typeface="Play"/>
                <a:cs typeface="Play"/>
                <a:sym typeface="Play"/>
              </a:defRPr>
            </a:lvl6pPr>
            <a:lvl7pPr indent="0" lvl="6" marL="0" rtl="0" algn="ctr">
              <a:lnSpc>
                <a:spcPct val="100000"/>
              </a:lnSpc>
              <a:spcBef>
                <a:spcPts val="0"/>
              </a:spcBef>
              <a:spcAft>
                <a:spcPts val="0"/>
              </a:spcAft>
              <a:buClr>
                <a:srgbClr val="000000"/>
              </a:buClr>
              <a:buSzPts val="900"/>
              <a:buFont typeface="Play"/>
              <a:buNone/>
              <a:defRPr sz="900">
                <a:solidFill>
                  <a:srgbClr val="000000"/>
                </a:solidFill>
                <a:latin typeface="Play"/>
                <a:ea typeface="Play"/>
                <a:cs typeface="Play"/>
                <a:sym typeface="Play"/>
              </a:defRPr>
            </a:lvl7pPr>
            <a:lvl8pPr indent="0" lvl="7" marL="0" rtl="0" algn="ctr">
              <a:lnSpc>
                <a:spcPct val="100000"/>
              </a:lnSpc>
              <a:spcBef>
                <a:spcPts val="0"/>
              </a:spcBef>
              <a:spcAft>
                <a:spcPts val="0"/>
              </a:spcAft>
              <a:buClr>
                <a:srgbClr val="000000"/>
              </a:buClr>
              <a:buSzPts val="900"/>
              <a:buFont typeface="Play"/>
              <a:buNone/>
              <a:defRPr sz="900">
                <a:solidFill>
                  <a:srgbClr val="000000"/>
                </a:solidFill>
                <a:latin typeface="Play"/>
                <a:ea typeface="Play"/>
                <a:cs typeface="Play"/>
                <a:sym typeface="Play"/>
              </a:defRPr>
            </a:lvl8pPr>
            <a:lvl9pPr indent="0" lvl="8" marL="0" rtl="0" algn="ctr">
              <a:lnSpc>
                <a:spcPct val="100000"/>
              </a:lnSpc>
              <a:spcBef>
                <a:spcPts val="0"/>
              </a:spcBef>
              <a:spcAft>
                <a:spcPts val="0"/>
              </a:spcAft>
              <a:buClr>
                <a:srgbClr val="000000"/>
              </a:buClr>
              <a:buSzPts val="900"/>
              <a:buFont typeface="Play"/>
              <a:buNone/>
              <a:defRPr sz="900">
                <a:solidFill>
                  <a:srgbClr val="000000"/>
                </a:solidFill>
                <a:latin typeface="Play"/>
                <a:ea typeface="Play"/>
                <a:cs typeface="Play"/>
                <a:sym typeface="Play"/>
              </a:defRPr>
            </a:lvl9pPr>
          </a:lstStyle>
          <a:p>
            <a:pPr indent="0" lvl="0" marL="0" rtl="0" algn="ctr">
              <a:spcBef>
                <a:spcPts val="0"/>
              </a:spcBef>
              <a:spcAft>
                <a:spcPts val="0"/>
              </a:spcAft>
              <a:buNone/>
            </a:pPr>
            <a:fld id="{00000000-1234-1234-1234-123412341234}" type="slidenum">
              <a:rPr lang="en"/>
              <a:t>‹#›</a:t>
            </a:fld>
            <a:endParaRPr sz="1000">
              <a:solidFill>
                <a:schemeClr val="dk2"/>
              </a:solidFill>
              <a:latin typeface="Arial"/>
              <a:ea typeface="Arial"/>
              <a:cs typeface="Arial"/>
              <a:sym typeface="Arial"/>
            </a:endParaRPr>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pter Title" showMasterSp="0">
  <p:cSld name="Chapter Title">
    <p:spTree>
      <p:nvGrpSpPr>
        <p:cNvPr id="650" name="Shape 650"/>
        <p:cNvGrpSpPr/>
        <p:nvPr/>
      </p:nvGrpSpPr>
      <p:grpSpPr>
        <a:xfrm>
          <a:off x="0" y="0"/>
          <a:ext cx="0" cy="0"/>
          <a:chOff x="0" y="0"/>
          <a:chExt cx="0" cy="0"/>
        </a:xfrm>
      </p:grpSpPr>
      <p:sp>
        <p:nvSpPr>
          <p:cNvPr id="651" name="Google Shape;651;p104"/>
          <p:cNvSpPr txBox="1"/>
          <p:nvPr>
            <p:ph idx="1" type="body"/>
          </p:nvPr>
        </p:nvSpPr>
        <p:spPr>
          <a:xfrm>
            <a:off x="666622" y="2062163"/>
            <a:ext cx="7810800" cy="723900"/>
          </a:xfrm>
          <a:prstGeom prst="rect">
            <a:avLst/>
          </a:prstGeom>
          <a:noFill/>
          <a:ln>
            <a:noFill/>
          </a:ln>
        </p:spPr>
        <p:txBody>
          <a:bodyPr anchorCtr="0" anchor="b" bIns="19050" lIns="19050" spcFirstLastPara="1" rIns="19050" wrap="square" tIns="19050">
            <a:spAutoFit/>
          </a:bodyPr>
          <a:lstStyle>
            <a:lvl1pPr indent="-228600" lvl="0" marL="457200" rtl="0" algn="ctr">
              <a:lnSpc>
                <a:spcPct val="100000"/>
              </a:lnSpc>
              <a:spcBef>
                <a:spcPts val="0"/>
              </a:spcBef>
              <a:spcAft>
                <a:spcPts val="0"/>
              </a:spcAft>
              <a:buClr>
                <a:srgbClr val="FFFFFF"/>
              </a:buClr>
              <a:buSzPts val="4500"/>
              <a:buFont typeface="Play"/>
              <a:buNone/>
              <a:defRPr sz="4500">
                <a:latin typeface="Play"/>
                <a:ea typeface="Play"/>
                <a:cs typeface="Play"/>
                <a:sym typeface="Play"/>
              </a:defRPr>
            </a:lvl1pPr>
            <a:lvl2pPr indent="-260350" lvl="1" marL="914400" rtl="0" algn="ctr">
              <a:lnSpc>
                <a:spcPct val="100000"/>
              </a:lnSpc>
              <a:spcBef>
                <a:spcPts val="2000"/>
              </a:spcBef>
              <a:spcAft>
                <a:spcPts val="0"/>
              </a:spcAft>
              <a:buClr>
                <a:srgbClr val="FFFFFF"/>
              </a:buClr>
              <a:buSzPts val="500"/>
              <a:buChar char="○"/>
              <a:defRPr/>
            </a:lvl2pPr>
            <a:lvl3pPr indent="-260350" lvl="2" marL="1371600" rtl="0" algn="ctr">
              <a:lnSpc>
                <a:spcPct val="100000"/>
              </a:lnSpc>
              <a:spcBef>
                <a:spcPts val="2000"/>
              </a:spcBef>
              <a:spcAft>
                <a:spcPts val="0"/>
              </a:spcAft>
              <a:buClr>
                <a:srgbClr val="FFFFFF"/>
              </a:buClr>
              <a:buSzPts val="500"/>
              <a:buChar char="■"/>
              <a:defRPr/>
            </a:lvl3pPr>
            <a:lvl4pPr indent="-260350" lvl="3" marL="1828800" rtl="0" algn="ctr">
              <a:lnSpc>
                <a:spcPct val="100000"/>
              </a:lnSpc>
              <a:spcBef>
                <a:spcPts val="2000"/>
              </a:spcBef>
              <a:spcAft>
                <a:spcPts val="0"/>
              </a:spcAft>
              <a:buClr>
                <a:srgbClr val="FFFFFF"/>
              </a:buClr>
              <a:buSzPts val="500"/>
              <a:buChar char="●"/>
              <a:defRPr/>
            </a:lvl4pPr>
            <a:lvl5pPr indent="-260350" lvl="4" marL="2286000" rtl="0" algn="ctr">
              <a:lnSpc>
                <a:spcPct val="100000"/>
              </a:lnSpc>
              <a:spcBef>
                <a:spcPts val="2000"/>
              </a:spcBef>
              <a:spcAft>
                <a:spcPts val="0"/>
              </a:spcAft>
              <a:buClr>
                <a:srgbClr val="FFFFFF"/>
              </a:buClr>
              <a:buSzPts val="500"/>
              <a:buChar char="○"/>
              <a:defRPr/>
            </a:lvl5pPr>
            <a:lvl6pPr indent="-260350" lvl="5" marL="2743200" rtl="0" algn="ctr">
              <a:lnSpc>
                <a:spcPct val="100000"/>
              </a:lnSpc>
              <a:spcBef>
                <a:spcPts val="2000"/>
              </a:spcBef>
              <a:spcAft>
                <a:spcPts val="0"/>
              </a:spcAft>
              <a:buClr>
                <a:srgbClr val="FFFFFF"/>
              </a:buClr>
              <a:buSzPts val="500"/>
              <a:buChar char="■"/>
              <a:defRPr/>
            </a:lvl6pPr>
            <a:lvl7pPr indent="-260350" lvl="6" marL="3200400" rtl="0" algn="ctr">
              <a:lnSpc>
                <a:spcPct val="100000"/>
              </a:lnSpc>
              <a:spcBef>
                <a:spcPts val="2000"/>
              </a:spcBef>
              <a:spcAft>
                <a:spcPts val="0"/>
              </a:spcAft>
              <a:buClr>
                <a:srgbClr val="FFFFFF"/>
              </a:buClr>
              <a:buSzPts val="500"/>
              <a:buChar char="●"/>
              <a:defRPr/>
            </a:lvl7pPr>
            <a:lvl8pPr indent="-260350" lvl="7" marL="3657600" rtl="0" algn="ctr">
              <a:lnSpc>
                <a:spcPct val="100000"/>
              </a:lnSpc>
              <a:spcBef>
                <a:spcPts val="2000"/>
              </a:spcBef>
              <a:spcAft>
                <a:spcPts val="0"/>
              </a:spcAft>
              <a:buClr>
                <a:srgbClr val="FFFFFF"/>
              </a:buClr>
              <a:buSzPts val="500"/>
              <a:buChar char="○"/>
              <a:defRPr/>
            </a:lvl8pPr>
            <a:lvl9pPr indent="-260350" lvl="8" marL="4114800" rtl="0" algn="ctr">
              <a:lnSpc>
                <a:spcPct val="100000"/>
              </a:lnSpc>
              <a:spcBef>
                <a:spcPts val="2000"/>
              </a:spcBef>
              <a:spcAft>
                <a:spcPts val="0"/>
              </a:spcAft>
              <a:buClr>
                <a:srgbClr val="FFFFFF"/>
              </a:buClr>
              <a:buSzPts val="500"/>
              <a:buChar char="■"/>
              <a:defRPr/>
            </a:lvl9pPr>
          </a:lstStyle>
          <a:p/>
        </p:txBody>
      </p:sp>
      <p:sp>
        <p:nvSpPr>
          <p:cNvPr id="652" name="Google Shape;652;p104"/>
          <p:cNvSpPr txBox="1"/>
          <p:nvPr>
            <p:ph idx="2" type="body"/>
          </p:nvPr>
        </p:nvSpPr>
        <p:spPr>
          <a:xfrm>
            <a:off x="666622" y="2763441"/>
            <a:ext cx="7810800" cy="309600"/>
          </a:xfrm>
          <a:prstGeom prst="rect">
            <a:avLst/>
          </a:prstGeom>
          <a:noFill/>
          <a:ln>
            <a:noFill/>
          </a:ln>
        </p:spPr>
        <p:txBody>
          <a:bodyPr anchorCtr="0" anchor="t" bIns="19050" lIns="19050" spcFirstLastPara="1" rIns="19050" wrap="square" tIns="19050">
            <a:spAutoFit/>
          </a:bodyPr>
          <a:lstStyle>
            <a:lvl1pPr indent="-228600" lvl="0" marL="457200" rtl="0" algn="ctr">
              <a:lnSpc>
                <a:spcPct val="110000"/>
              </a:lnSpc>
              <a:spcBef>
                <a:spcPts val="0"/>
              </a:spcBef>
              <a:spcAft>
                <a:spcPts val="0"/>
              </a:spcAft>
              <a:buClr>
                <a:srgbClr val="FFFFFF"/>
              </a:buClr>
              <a:buSzPts val="1800"/>
              <a:buFont typeface="Play"/>
              <a:buNone/>
              <a:defRPr sz="1800">
                <a:latin typeface="Play"/>
                <a:ea typeface="Play"/>
                <a:cs typeface="Play"/>
                <a:sym typeface="Play"/>
              </a:defRPr>
            </a:lvl1pPr>
            <a:lvl2pPr indent="-260350" lvl="1" marL="914400" rtl="0" algn="ctr">
              <a:lnSpc>
                <a:spcPct val="100000"/>
              </a:lnSpc>
              <a:spcBef>
                <a:spcPts val="2000"/>
              </a:spcBef>
              <a:spcAft>
                <a:spcPts val="0"/>
              </a:spcAft>
              <a:buClr>
                <a:srgbClr val="FFFFFF"/>
              </a:buClr>
              <a:buSzPts val="500"/>
              <a:buChar char="○"/>
              <a:defRPr/>
            </a:lvl2pPr>
            <a:lvl3pPr indent="-260350" lvl="2" marL="1371600" rtl="0" algn="ctr">
              <a:lnSpc>
                <a:spcPct val="100000"/>
              </a:lnSpc>
              <a:spcBef>
                <a:spcPts val="2000"/>
              </a:spcBef>
              <a:spcAft>
                <a:spcPts val="0"/>
              </a:spcAft>
              <a:buClr>
                <a:srgbClr val="FFFFFF"/>
              </a:buClr>
              <a:buSzPts val="500"/>
              <a:buChar char="■"/>
              <a:defRPr/>
            </a:lvl3pPr>
            <a:lvl4pPr indent="-260350" lvl="3" marL="1828800" rtl="0" algn="ctr">
              <a:lnSpc>
                <a:spcPct val="100000"/>
              </a:lnSpc>
              <a:spcBef>
                <a:spcPts val="2000"/>
              </a:spcBef>
              <a:spcAft>
                <a:spcPts val="0"/>
              </a:spcAft>
              <a:buClr>
                <a:srgbClr val="FFFFFF"/>
              </a:buClr>
              <a:buSzPts val="500"/>
              <a:buChar char="●"/>
              <a:defRPr/>
            </a:lvl4pPr>
            <a:lvl5pPr indent="-260350" lvl="4" marL="2286000" rtl="0" algn="ctr">
              <a:lnSpc>
                <a:spcPct val="100000"/>
              </a:lnSpc>
              <a:spcBef>
                <a:spcPts val="2000"/>
              </a:spcBef>
              <a:spcAft>
                <a:spcPts val="0"/>
              </a:spcAft>
              <a:buClr>
                <a:srgbClr val="FFFFFF"/>
              </a:buClr>
              <a:buSzPts val="500"/>
              <a:buChar char="○"/>
              <a:defRPr/>
            </a:lvl5pPr>
            <a:lvl6pPr indent="-260350" lvl="5" marL="2743200" rtl="0" algn="ctr">
              <a:lnSpc>
                <a:spcPct val="100000"/>
              </a:lnSpc>
              <a:spcBef>
                <a:spcPts val="2000"/>
              </a:spcBef>
              <a:spcAft>
                <a:spcPts val="0"/>
              </a:spcAft>
              <a:buClr>
                <a:srgbClr val="FFFFFF"/>
              </a:buClr>
              <a:buSzPts val="500"/>
              <a:buChar char="■"/>
              <a:defRPr/>
            </a:lvl6pPr>
            <a:lvl7pPr indent="-260350" lvl="6" marL="3200400" rtl="0" algn="ctr">
              <a:lnSpc>
                <a:spcPct val="100000"/>
              </a:lnSpc>
              <a:spcBef>
                <a:spcPts val="2000"/>
              </a:spcBef>
              <a:spcAft>
                <a:spcPts val="0"/>
              </a:spcAft>
              <a:buClr>
                <a:srgbClr val="FFFFFF"/>
              </a:buClr>
              <a:buSzPts val="500"/>
              <a:buChar char="●"/>
              <a:defRPr/>
            </a:lvl7pPr>
            <a:lvl8pPr indent="-260350" lvl="7" marL="3657600" rtl="0" algn="ctr">
              <a:lnSpc>
                <a:spcPct val="100000"/>
              </a:lnSpc>
              <a:spcBef>
                <a:spcPts val="2000"/>
              </a:spcBef>
              <a:spcAft>
                <a:spcPts val="0"/>
              </a:spcAft>
              <a:buClr>
                <a:srgbClr val="FFFFFF"/>
              </a:buClr>
              <a:buSzPts val="500"/>
              <a:buChar char="○"/>
              <a:defRPr/>
            </a:lvl8pPr>
            <a:lvl9pPr indent="-260350" lvl="8" marL="4114800" rtl="0" algn="ctr">
              <a:lnSpc>
                <a:spcPct val="100000"/>
              </a:lnSpc>
              <a:spcBef>
                <a:spcPts val="2000"/>
              </a:spcBef>
              <a:spcAft>
                <a:spcPts val="0"/>
              </a:spcAft>
              <a:buClr>
                <a:srgbClr val="FFFFFF"/>
              </a:buClr>
              <a:buSzPts val="500"/>
              <a:buChar char="■"/>
              <a:defRPr/>
            </a:lvl9pPr>
          </a:lstStyle>
          <a:p/>
        </p:txBody>
      </p:sp>
      <p:sp>
        <p:nvSpPr>
          <p:cNvPr id="653" name="Google Shape;653;p104"/>
          <p:cNvSpPr txBox="1"/>
          <p:nvPr>
            <p:ph idx="12" type="sldNum"/>
          </p:nvPr>
        </p:nvSpPr>
        <p:spPr>
          <a:xfrm>
            <a:off x="4494295" y="4905375"/>
            <a:ext cx="150600" cy="177000"/>
          </a:xfrm>
          <a:prstGeom prst="rect">
            <a:avLst/>
          </a:prstGeom>
          <a:noFill/>
          <a:ln>
            <a:noFill/>
          </a:ln>
        </p:spPr>
        <p:txBody>
          <a:bodyPr anchorCtr="0" anchor="t" bIns="19050" lIns="19050" spcFirstLastPara="1" rIns="19050" wrap="square" tIns="19050">
            <a:spAutoFit/>
          </a:bodyPr>
          <a:lstStyle>
            <a:lvl1pPr indent="0" lvl="0" marL="0" rtl="0" algn="ctr">
              <a:lnSpc>
                <a:spcPct val="100000"/>
              </a:lnSpc>
              <a:spcBef>
                <a:spcPts val="0"/>
              </a:spcBef>
              <a:spcAft>
                <a:spcPts val="0"/>
              </a:spcAft>
              <a:buClr>
                <a:srgbClr val="000000"/>
              </a:buClr>
              <a:buSzPts val="900"/>
              <a:buFont typeface="Play"/>
              <a:buNone/>
              <a:defRPr sz="900">
                <a:solidFill>
                  <a:srgbClr val="000000"/>
                </a:solidFill>
                <a:latin typeface="Play"/>
                <a:ea typeface="Play"/>
                <a:cs typeface="Play"/>
                <a:sym typeface="Play"/>
              </a:defRPr>
            </a:lvl1pPr>
            <a:lvl2pPr indent="0" lvl="1" marL="0" rtl="0" algn="ctr">
              <a:lnSpc>
                <a:spcPct val="100000"/>
              </a:lnSpc>
              <a:spcBef>
                <a:spcPts val="0"/>
              </a:spcBef>
              <a:spcAft>
                <a:spcPts val="0"/>
              </a:spcAft>
              <a:buClr>
                <a:srgbClr val="000000"/>
              </a:buClr>
              <a:buSzPts val="900"/>
              <a:buFont typeface="Play"/>
              <a:buNone/>
              <a:defRPr sz="900">
                <a:solidFill>
                  <a:srgbClr val="000000"/>
                </a:solidFill>
                <a:latin typeface="Play"/>
                <a:ea typeface="Play"/>
                <a:cs typeface="Play"/>
                <a:sym typeface="Play"/>
              </a:defRPr>
            </a:lvl2pPr>
            <a:lvl3pPr indent="0" lvl="2" marL="0" rtl="0" algn="ctr">
              <a:lnSpc>
                <a:spcPct val="100000"/>
              </a:lnSpc>
              <a:spcBef>
                <a:spcPts val="0"/>
              </a:spcBef>
              <a:spcAft>
                <a:spcPts val="0"/>
              </a:spcAft>
              <a:buClr>
                <a:srgbClr val="000000"/>
              </a:buClr>
              <a:buSzPts val="900"/>
              <a:buFont typeface="Play"/>
              <a:buNone/>
              <a:defRPr sz="900">
                <a:solidFill>
                  <a:srgbClr val="000000"/>
                </a:solidFill>
                <a:latin typeface="Play"/>
                <a:ea typeface="Play"/>
                <a:cs typeface="Play"/>
                <a:sym typeface="Play"/>
              </a:defRPr>
            </a:lvl3pPr>
            <a:lvl4pPr indent="0" lvl="3" marL="0" rtl="0" algn="ctr">
              <a:lnSpc>
                <a:spcPct val="100000"/>
              </a:lnSpc>
              <a:spcBef>
                <a:spcPts val="0"/>
              </a:spcBef>
              <a:spcAft>
                <a:spcPts val="0"/>
              </a:spcAft>
              <a:buClr>
                <a:srgbClr val="000000"/>
              </a:buClr>
              <a:buSzPts val="900"/>
              <a:buFont typeface="Play"/>
              <a:buNone/>
              <a:defRPr sz="900">
                <a:solidFill>
                  <a:srgbClr val="000000"/>
                </a:solidFill>
                <a:latin typeface="Play"/>
                <a:ea typeface="Play"/>
                <a:cs typeface="Play"/>
                <a:sym typeface="Play"/>
              </a:defRPr>
            </a:lvl4pPr>
            <a:lvl5pPr indent="0" lvl="4" marL="0" rtl="0" algn="ctr">
              <a:lnSpc>
                <a:spcPct val="100000"/>
              </a:lnSpc>
              <a:spcBef>
                <a:spcPts val="0"/>
              </a:spcBef>
              <a:spcAft>
                <a:spcPts val="0"/>
              </a:spcAft>
              <a:buClr>
                <a:srgbClr val="000000"/>
              </a:buClr>
              <a:buSzPts val="900"/>
              <a:buFont typeface="Play"/>
              <a:buNone/>
              <a:defRPr sz="900">
                <a:solidFill>
                  <a:srgbClr val="000000"/>
                </a:solidFill>
                <a:latin typeface="Play"/>
                <a:ea typeface="Play"/>
                <a:cs typeface="Play"/>
                <a:sym typeface="Play"/>
              </a:defRPr>
            </a:lvl5pPr>
            <a:lvl6pPr indent="0" lvl="5" marL="0" rtl="0" algn="ctr">
              <a:lnSpc>
                <a:spcPct val="100000"/>
              </a:lnSpc>
              <a:spcBef>
                <a:spcPts val="0"/>
              </a:spcBef>
              <a:spcAft>
                <a:spcPts val="0"/>
              </a:spcAft>
              <a:buClr>
                <a:srgbClr val="000000"/>
              </a:buClr>
              <a:buSzPts val="900"/>
              <a:buFont typeface="Play"/>
              <a:buNone/>
              <a:defRPr sz="900">
                <a:solidFill>
                  <a:srgbClr val="000000"/>
                </a:solidFill>
                <a:latin typeface="Play"/>
                <a:ea typeface="Play"/>
                <a:cs typeface="Play"/>
                <a:sym typeface="Play"/>
              </a:defRPr>
            </a:lvl6pPr>
            <a:lvl7pPr indent="0" lvl="6" marL="0" rtl="0" algn="ctr">
              <a:lnSpc>
                <a:spcPct val="100000"/>
              </a:lnSpc>
              <a:spcBef>
                <a:spcPts val="0"/>
              </a:spcBef>
              <a:spcAft>
                <a:spcPts val="0"/>
              </a:spcAft>
              <a:buClr>
                <a:srgbClr val="000000"/>
              </a:buClr>
              <a:buSzPts val="900"/>
              <a:buFont typeface="Play"/>
              <a:buNone/>
              <a:defRPr sz="900">
                <a:solidFill>
                  <a:srgbClr val="000000"/>
                </a:solidFill>
                <a:latin typeface="Play"/>
                <a:ea typeface="Play"/>
                <a:cs typeface="Play"/>
                <a:sym typeface="Play"/>
              </a:defRPr>
            </a:lvl7pPr>
            <a:lvl8pPr indent="0" lvl="7" marL="0" rtl="0" algn="ctr">
              <a:lnSpc>
                <a:spcPct val="100000"/>
              </a:lnSpc>
              <a:spcBef>
                <a:spcPts val="0"/>
              </a:spcBef>
              <a:spcAft>
                <a:spcPts val="0"/>
              </a:spcAft>
              <a:buClr>
                <a:srgbClr val="000000"/>
              </a:buClr>
              <a:buSzPts val="900"/>
              <a:buFont typeface="Play"/>
              <a:buNone/>
              <a:defRPr sz="900">
                <a:solidFill>
                  <a:srgbClr val="000000"/>
                </a:solidFill>
                <a:latin typeface="Play"/>
                <a:ea typeface="Play"/>
                <a:cs typeface="Play"/>
                <a:sym typeface="Play"/>
              </a:defRPr>
            </a:lvl8pPr>
            <a:lvl9pPr indent="0" lvl="8" marL="0" rtl="0" algn="ctr">
              <a:lnSpc>
                <a:spcPct val="100000"/>
              </a:lnSpc>
              <a:spcBef>
                <a:spcPts val="0"/>
              </a:spcBef>
              <a:spcAft>
                <a:spcPts val="0"/>
              </a:spcAft>
              <a:buClr>
                <a:srgbClr val="000000"/>
              </a:buClr>
              <a:buSzPts val="900"/>
              <a:buFont typeface="Play"/>
              <a:buNone/>
              <a:defRPr sz="900">
                <a:solidFill>
                  <a:srgbClr val="000000"/>
                </a:solidFill>
                <a:latin typeface="Play"/>
                <a:ea typeface="Play"/>
                <a:cs typeface="Play"/>
                <a:sym typeface="Play"/>
              </a:defRPr>
            </a:lvl9pPr>
          </a:lstStyle>
          <a:p>
            <a:pPr indent="0" lvl="0" marL="0" rtl="0" algn="ctr">
              <a:spcBef>
                <a:spcPts val="0"/>
              </a:spcBef>
              <a:spcAft>
                <a:spcPts val="0"/>
              </a:spcAft>
              <a:buNone/>
            </a:pPr>
            <a:fld id="{00000000-1234-1234-1234-123412341234}" type="slidenum">
              <a:rPr lang="en"/>
              <a:t>‹#›</a:t>
            </a:fld>
            <a:endParaRPr sz="1000">
              <a:solidFill>
                <a:schemeClr val="dk2"/>
              </a:solidFill>
              <a:latin typeface="Arial"/>
              <a:ea typeface="Arial"/>
              <a:cs typeface="Arial"/>
              <a:sym typeface="Arial"/>
            </a:endParaRPr>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_White" showMasterSp="0">
  <p:cSld name="Blank_White">
    <p:bg>
      <p:bgPr>
        <a:solidFill>
          <a:srgbClr val="FFFFFF"/>
        </a:solidFill>
      </p:bgPr>
    </p:bg>
    <p:spTree>
      <p:nvGrpSpPr>
        <p:cNvPr id="654" name="Shape 654"/>
        <p:cNvGrpSpPr/>
        <p:nvPr/>
      </p:nvGrpSpPr>
      <p:grpSpPr>
        <a:xfrm>
          <a:off x="0" y="0"/>
          <a:ext cx="0" cy="0"/>
          <a:chOff x="0" y="0"/>
          <a:chExt cx="0" cy="0"/>
        </a:xfrm>
      </p:grpSpPr>
      <p:sp>
        <p:nvSpPr>
          <p:cNvPr id="655" name="Google Shape;655;p105"/>
          <p:cNvSpPr txBox="1"/>
          <p:nvPr>
            <p:ph idx="12" type="sldNum"/>
          </p:nvPr>
        </p:nvSpPr>
        <p:spPr>
          <a:xfrm>
            <a:off x="4494295" y="4905375"/>
            <a:ext cx="150600" cy="177000"/>
          </a:xfrm>
          <a:prstGeom prst="rect">
            <a:avLst/>
          </a:prstGeom>
          <a:noFill/>
          <a:ln>
            <a:noFill/>
          </a:ln>
        </p:spPr>
        <p:txBody>
          <a:bodyPr anchorCtr="0" anchor="t" bIns="19050" lIns="19050" spcFirstLastPara="1" rIns="19050" wrap="square" tIns="19050">
            <a:spAutoFit/>
          </a:bodyPr>
          <a:lstStyle>
            <a:lvl1pPr indent="0" lvl="0" marL="0" rtl="0" algn="ctr">
              <a:lnSpc>
                <a:spcPct val="100000"/>
              </a:lnSpc>
              <a:spcBef>
                <a:spcPts val="0"/>
              </a:spcBef>
              <a:spcAft>
                <a:spcPts val="0"/>
              </a:spcAft>
              <a:buClr>
                <a:srgbClr val="000000"/>
              </a:buClr>
              <a:buSzPts val="900"/>
              <a:buFont typeface="Play"/>
              <a:buNone/>
              <a:defRPr sz="900">
                <a:solidFill>
                  <a:srgbClr val="000000"/>
                </a:solidFill>
                <a:latin typeface="Play"/>
                <a:ea typeface="Play"/>
                <a:cs typeface="Play"/>
                <a:sym typeface="Play"/>
              </a:defRPr>
            </a:lvl1pPr>
            <a:lvl2pPr indent="0" lvl="1" marL="0" rtl="0" algn="ctr">
              <a:lnSpc>
                <a:spcPct val="100000"/>
              </a:lnSpc>
              <a:spcBef>
                <a:spcPts val="0"/>
              </a:spcBef>
              <a:spcAft>
                <a:spcPts val="0"/>
              </a:spcAft>
              <a:buClr>
                <a:srgbClr val="000000"/>
              </a:buClr>
              <a:buSzPts val="900"/>
              <a:buFont typeface="Play"/>
              <a:buNone/>
              <a:defRPr sz="900">
                <a:solidFill>
                  <a:srgbClr val="000000"/>
                </a:solidFill>
                <a:latin typeface="Play"/>
                <a:ea typeface="Play"/>
                <a:cs typeface="Play"/>
                <a:sym typeface="Play"/>
              </a:defRPr>
            </a:lvl2pPr>
            <a:lvl3pPr indent="0" lvl="2" marL="0" rtl="0" algn="ctr">
              <a:lnSpc>
                <a:spcPct val="100000"/>
              </a:lnSpc>
              <a:spcBef>
                <a:spcPts val="0"/>
              </a:spcBef>
              <a:spcAft>
                <a:spcPts val="0"/>
              </a:spcAft>
              <a:buClr>
                <a:srgbClr val="000000"/>
              </a:buClr>
              <a:buSzPts val="900"/>
              <a:buFont typeface="Play"/>
              <a:buNone/>
              <a:defRPr sz="900">
                <a:solidFill>
                  <a:srgbClr val="000000"/>
                </a:solidFill>
                <a:latin typeface="Play"/>
                <a:ea typeface="Play"/>
                <a:cs typeface="Play"/>
                <a:sym typeface="Play"/>
              </a:defRPr>
            </a:lvl3pPr>
            <a:lvl4pPr indent="0" lvl="3" marL="0" rtl="0" algn="ctr">
              <a:lnSpc>
                <a:spcPct val="100000"/>
              </a:lnSpc>
              <a:spcBef>
                <a:spcPts val="0"/>
              </a:spcBef>
              <a:spcAft>
                <a:spcPts val="0"/>
              </a:spcAft>
              <a:buClr>
                <a:srgbClr val="000000"/>
              </a:buClr>
              <a:buSzPts val="900"/>
              <a:buFont typeface="Play"/>
              <a:buNone/>
              <a:defRPr sz="900">
                <a:solidFill>
                  <a:srgbClr val="000000"/>
                </a:solidFill>
                <a:latin typeface="Play"/>
                <a:ea typeface="Play"/>
                <a:cs typeface="Play"/>
                <a:sym typeface="Play"/>
              </a:defRPr>
            </a:lvl4pPr>
            <a:lvl5pPr indent="0" lvl="4" marL="0" rtl="0" algn="ctr">
              <a:lnSpc>
                <a:spcPct val="100000"/>
              </a:lnSpc>
              <a:spcBef>
                <a:spcPts val="0"/>
              </a:spcBef>
              <a:spcAft>
                <a:spcPts val="0"/>
              </a:spcAft>
              <a:buClr>
                <a:srgbClr val="000000"/>
              </a:buClr>
              <a:buSzPts val="900"/>
              <a:buFont typeface="Play"/>
              <a:buNone/>
              <a:defRPr sz="900">
                <a:solidFill>
                  <a:srgbClr val="000000"/>
                </a:solidFill>
                <a:latin typeface="Play"/>
                <a:ea typeface="Play"/>
                <a:cs typeface="Play"/>
                <a:sym typeface="Play"/>
              </a:defRPr>
            </a:lvl5pPr>
            <a:lvl6pPr indent="0" lvl="5" marL="0" rtl="0" algn="ctr">
              <a:lnSpc>
                <a:spcPct val="100000"/>
              </a:lnSpc>
              <a:spcBef>
                <a:spcPts val="0"/>
              </a:spcBef>
              <a:spcAft>
                <a:spcPts val="0"/>
              </a:spcAft>
              <a:buClr>
                <a:srgbClr val="000000"/>
              </a:buClr>
              <a:buSzPts val="900"/>
              <a:buFont typeface="Play"/>
              <a:buNone/>
              <a:defRPr sz="900">
                <a:solidFill>
                  <a:srgbClr val="000000"/>
                </a:solidFill>
                <a:latin typeface="Play"/>
                <a:ea typeface="Play"/>
                <a:cs typeface="Play"/>
                <a:sym typeface="Play"/>
              </a:defRPr>
            </a:lvl6pPr>
            <a:lvl7pPr indent="0" lvl="6" marL="0" rtl="0" algn="ctr">
              <a:lnSpc>
                <a:spcPct val="100000"/>
              </a:lnSpc>
              <a:spcBef>
                <a:spcPts val="0"/>
              </a:spcBef>
              <a:spcAft>
                <a:spcPts val="0"/>
              </a:spcAft>
              <a:buClr>
                <a:srgbClr val="000000"/>
              </a:buClr>
              <a:buSzPts val="900"/>
              <a:buFont typeface="Play"/>
              <a:buNone/>
              <a:defRPr sz="900">
                <a:solidFill>
                  <a:srgbClr val="000000"/>
                </a:solidFill>
                <a:latin typeface="Play"/>
                <a:ea typeface="Play"/>
                <a:cs typeface="Play"/>
                <a:sym typeface="Play"/>
              </a:defRPr>
            </a:lvl7pPr>
            <a:lvl8pPr indent="0" lvl="7" marL="0" rtl="0" algn="ctr">
              <a:lnSpc>
                <a:spcPct val="100000"/>
              </a:lnSpc>
              <a:spcBef>
                <a:spcPts val="0"/>
              </a:spcBef>
              <a:spcAft>
                <a:spcPts val="0"/>
              </a:spcAft>
              <a:buClr>
                <a:srgbClr val="000000"/>
              </a:buClr>
              <a:buSzPts val="900"/>
              <a:buFont typeface="Play"/>
              <a:buNone/>
              <a:defRPr sz="900">
                <a:solidFill>
                  <a:srgbClr val="000000"/>
                </a:solidFill>
                <a:latin typeface="Play"/>
                <a:ea typeface="Play"/>
                <a:cs typeface="Play"/>
                <a:sym typeface="Play"/>
              </a:defRPr>
            </a:lvl8pPr>
            <a:lvl9pPr indent="0" lvl="8" marL="0" rtl="0" algn="ctr">
              <a:lnSpc>
                <a:spcPct val="100000"/>
              </a:lnSpc>
              <a:spcBef>
                <a:spcPts val="0"/>
              </a:spcBef>
              <a:spcAft>
                <a:spcPts val="0"/>
              </a:spcAft>
              <a:buClr>
                <a:srgbClr val="000000"/>
              </a:buClr>
              <a:buSzPts val="900"/>
              <a:buFont typeface="Play"/>
              <a:buNone/>
              <a:defRPr sz="900">
                <a:solidFill>
                  <a:srgbClr val="000000"/>
                </a:solidFill>
                <a:latin typeface="Play"/>
                <a:ea typeface="Play"/>
                <a:cs typeface="Play"/>
                <a:sym typeface="Play"/>
              </a:defRPr>
            </a:lvl9pPr>
          </a:lstStyle>
          <a:p>
            <a:pPr indent="0" lvl="0" marL="0" rtl="0" algn="ctr">
              <a:spcBef>
                <a:spcPts val="0"/>
              </a:spcBef>
              <a:spcAft>
                <a:spcPts val="0"/>
              </a:spcAft>
              <a:buNone/>
            </a:pPr>
            <a:fld id="{00000000-1234-1234-1234-123412341234}" type="slidenum">
              <a:rPr lang="en"/>
              <a:t>‹#›</a:t>
            </a:fld>
            <a:endParaRPr sz="1000">
              <a:solidFill>
                <a:schemeClr val="dk2"/>
              </a:solidFill>
              <a:latin typeface="Arial"/>
              <a:ea typeface="Arial"/>
              <a:cs typeface="Arial"/>
              <a:sym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Divider Layout">
  <p:cSld name="TITLE_1_2">
    <p:bg>
      <p:bgPr>
        <a:solidFill>
          <a:schemeClr val="accent1"/>
        </a:solidFill>
      </p:bgPr>
    </p:bg>
    <p:spTree>
      <p:nvGrpSpPr>
        <p:cNvPr id="60" name="Shape 60"/>
        <p:cNvGrpSpPr/>
        <p:nvPr/>
      </p:nvGrpSpPr>
      <p:grpSpPr>
        <a:xfrm>
          <a:off x="0" y="0"/>
          <a:ext cx="0" cy="0"/>
          <a:chOff x="0" y="0"/>
          <a:chExt cx="0" cy="0"/>
        </a:xfrm>
      </p:grpSpPr>
      <p:sp>
        <p:nvSpPr>
          <p:cNvPr id="61" name="Google Shape;61;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62" name="Google Shape;62;p12"/>
          <p:cNvSpPr txBox="1"/>
          <p:nvPr>
            <p:ph type="title"/>
          </p:nvPr>
        </p:nvSpPr>
        <p:spPr>
          <a:xfrm>
            <a:off x="770975" y="1382909"/>
            <a:ext cx="7313400" cy="2003700"/>
          </a:xfrm>
          <a:prstGeom prst="rect">
            <a:avLst/>
          </a:prstGeom>
        </p:spPr>
        <p:txBody>
          <a:bodyPr anchorCtr="0" anchor="t" bIns="91425" lIns="91425" spcFirstLastPara="1" rIns="91425" wrap="square" tIns="91425">
            <a:spAutoFit/>
          </a:bodyPr>
          <a:lstStyle>
            <a:lvl1pPr lvl="0" rtl="0">
              <a:spcBef>
                <a:spcPts val="0"/>
              </a:spcBef>
              <a:spcAft>
                <a:spcPts val="0"/>
              </a:spcAft>
              <a:buClr>
                <a:schemeClr val="lt1"/>
              </a:buClr>
              <a:buSzPts val="5400"/>
              <a:buNone/>
              <a:defRPr sz="5400">
                <a:solidFill>
                  <a:schemeClr val="l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ur new template">
  <p:cSld name="Upfront-1_1_1">
    <p:spTree>
      <p:nvGrpSpPr>
        <p:cNvPr id="63" name="Shape 63"/>
        <p:cNvGrpSpPr/>
        <p:nvPr/>
      </p:nvGrpSpPr>
      <p:grpSpPr>
        <a:xfrm>
          <a:off x="0" y="0"/>
          <a:ext cx="0" cy="0"/>
          <a:chOff x="0" y="0"/>
          <a:chExt cx="0" cy="0"/>
        </a:xfrm>
      </p:grpSpPr>
      <p:sp>
        <p:nvSpPr>
          <p:cNvPr id="64" name="Google Shape;64;p13"/>
          <p:cNvSpPr txBox="1"/>
          <p:nvPr/>
        </p:nvSpPr>
        <p:spPr>
          <a:xfrm>
            <a:off x="877439" y="716644"/>
            <a:ext cx="2453400" cy="980400"/>
          </a:xfrm>
          <a:prstGeom prst="rect">
            <a:avLst/>
          </a:prstGeom>
          <a:noFill/>
          <a:ln>
            <a:noFill/>
          </a:ln>
        </p:spPr>
        <p:txBody>
          <a:bodyPr anchorCtr="0" anchor="t" bIns="19050" lIns="19050" spcFirstLastPara="1" rIns="19050" wrap="square" tIns="19050">
            <a:spAutoFit/>
          </a:bodyPr>
          <a:lstStyle/>
          <a:p>
            <a:pPr indent="0" lvl="0" marL="0" marR="0" rtl="0" algn="l">
              <a:lnSpc>
                <a:spcPct val="90000"/>
              </a:lnSpc>
              <a:spcBef>
                <a:spcPts val="0"/>
              </a:spcBef>
              <a:spcAft>
                <a:spcPts val="0"/>
              </a:spcAft>
              <a:buClr>
                <a:srgbClr val="0E1113"/>
              </a:buClr>
              <a:buSzPts val="3400"/>
              <a:buFont typeface="Play"/>
              <a:buNone/>
            </a:pPr>
            <a:r>
              <a:rPr i="0" lang="en" sz="3400" u="none" cap="none" strike="noStrike">
                <a:solidFill>
                  <a:srgbClr val="0E1113"/>
                </a:solidFill>
                <a:latin typeface="Poppins ExtraBold"/>
                <a:ea typeface="Poppins ExtraBold"/>
                <a:cs typeface="Poppins ExtraBold"/>
                <a:sym typeface="Poppins ExtraBold"/>
              </a:rPr>
              <a:t>Our new template </a:t>
            </a:r>
            <a:endParaRPr sz="500">
              <a:latin typeface="Poppins ExtraBold"/>
              <a:ea typeface="Poppins ExtraBold"/>
              <a:cs typeface="Poppins ExtraBold"/>
              <a:sym typeface="Poppins ExtraBold"/>
            </a:endParaRPr>
          </a:p>
        </p:txBody>
      </p:sp>
      <p:sp>
        <p:nvSpPr>
          <p:cNvPr id="65" name="Google Shape;65;p13"/>
          <p:cNvSpPr txBox="1"/>
          <p:nvPr/>
        </p:nvSpPr>
        <p:spPr>
          <a:xfrm>
            <a:off x="877453" y="1883325"/>
            <a:ext cx="2827800" cy="491100"/>
          </a:xfrm>
          <a:prstGeom prst="rect">
            <a:avLst/>
          </a:prstGeom>
          <a:noFill/>
          <a:ln>
            <a:noFill/>
          </a:ln>
        </p:spPr>
        <p:txBody>
          <a:bodyPr anchorCtr="0" anchor="t" bIns="19050" lIns="19050" spcFirstLastPara="1" rIns="19050" wrap="square" tIns="19050">
            <a:spAutoFit/>
          </a:bodyPr>
          <a:lstStyle/>
          <a:p>
            <a:pPr indent="0" lvl="0" marL="0" marR="0" rtl="0" algn="l">
              <a:lnSpc>
                <a:spcPct val="110000"/>
              </a:lnSpc>
              <a:spcBef>
                <a:spcPts val="0"/>
              </a:spcBef>
              <a:spcAft>
                <a:spcPts val="0"/>
              </a:spcAft>
              <a:buClr>
                <a:srgbClr val="0E1113"/>
              </a:buClr>
              <a:buSzPts val="1400"/>
              <a:buFont typeface="Play"/>
              <a:buNone/>
            </a:pPr>
            <a:r>
              <a:rPr b="1" i="0" lang="en" sz="1400" u="none" cap="none" strike="noStrike">
                <a:solidFill>
                  <a:srgbClr val="0E1113"/>
                </a:solidFill>
                <a:latin typeface="Poppins"/>
                <a:ea typeface="Poppins"/>
                <a:cs typeface="Poppins"/>
                <a:sym typeface="Poppins"/>
              </a:rPr>
              <a:t>Welcome to the refreshed Atlassian Presentation kit</a:t>
            </a:r>
            <a:endParaRPr sz="500">
              <a:latin typeface="Poppins"/>
              <a:ea typeface="Poppins"/>
              <a:cs typeface="Poppins"/>
              <a:sym typeface="Poppins"/>
            </a:endParaRPr>
          </a:p>
        </p:txBody>
      </p:sp>
      <p:sp>
        <p:nvSpPr>
          <p:cNvPr id="66" name="Google Shape;66;p13"/>
          <p:cNvSpPr txBox="1"/>
          <p:nvPr/>
        </p:nvSpPr>
        <p:spPr>
          <a:xfrm>
            <a:off x="877450" y="2502800"/>
            <a:ext cx="2862600" cy="1731600"/>
          </a:xfrm>
          <a:prstGeom prst="rect">
            <a:avLst/>
          </a:prstGeom>
          <a:noFill/>
          <a:ln>
            <a:noFill/>
          </a:ln>
        </p:spPr>
        <p:txBody>
          <a:bodyPr anchorCtr="0" anchor="t" bIns="19050" lIns="19050" spcFirstLastPara="1" rIns="19050" wrap="square" tIns="19050">
            <a:spAutoFit/>
          </a:bodyPr>
          <a:lstStyle/>
          <a:p>
            <a:pPr indent="0" lvl="0" marL="0" marR="0" rtl="0" algn="l">
              <a:lnSpc>
                <a:spcPct val="100000"/>
              </a:lnSpc>
              <a:spcBef>
                <a:spcPts val="0"/>
              </a:spcBef>
              <a:spcAft>
                <a:spcPts val="0"/>
              </a:spcAft>
              <a:buClr>
                <a:srgbClr val="0E1113"/>
              </a:buClr>
              <a:buSzPts val="1100"/>
              <a:buFont typeface="Play"/>
              <a:buNone/>
            </a:pPr>
            <a:r>
              <a:rPr i="0" lang="en" sz="1000" u="none" cap="none" strike="noStrike">
                <a:solidFill>
                  <a:srgbClr val="0E1113"/>
                </a:solidFill>
                <a:latin typeface="Poppins Light"/>
                <a:ea typeface="Poppins Light"/>
                <a:cs typeface="Poppins Light"/>
                <a:sym typeface="Poppins Light"/>
              </a:rPr>
              <a:t>Just as our company continually adapts and innovates, our brand has evolved to reflect our future vision and pave a path forward.</a:t>
            </a:r>
            <a:endParaRPr sz="400">
              <a:latin typeface="Poppins Light"/>
              <a:ea typeface="Poppins Light"/>
              <a:cs typeface="Poppins Light"/>
              <a:sym typeface="Poppins Light"/>
            </a:endParaRPr>
          </a:p>
          <a:p>
            <a:pPr indent="0" lvl="0" marL="0" marR="0" rtl="0" algn="l">
              <a:lnSpc>
                <a:spcPct val="100000"/>
              </a:lnSpc>
              <a:spcBef>
                <a:spcPts val="0"/>
              </a:spcBef>
              <a:spcAft>
                <a:spcPts val="0"/>
              </a:spcAft>
              <a:buClr>
                <a:srgbClr val="0E1113"/>
              </a:buClr>
              <a:buSzPts val="1100"/>
              <a:buFont typeface="Play"/>
              <a:buNone/>
            </a:pPr>
            <a:r>
              <a:t/>
            </a:r>
            <a:endParaRPr i="0" sz="1000" u="none" cap="none" strike="noStrike">
              <a:solidFill>
                <a:srgbClr val="0E1113"/>
              </a:solidFill>
              <a:latin typeface="Poppins Light"/>
              <a:ea typeface="Poppins Light"/>
              <a:cs typeface="Poppins Light"/>
              <a:sym typeface="Poppins Light"/>
            </a:endParaRPr>
          </a:p>
          <a:p>
            <a:pPr indent="0" lvl="0" marL="0" marR="0" rtl="0" algn="l">
              <a:lnSpc>
                <a:spcPct val="100000"/>
              </a:lnSpc>
              <a:spcBef>
                <a:spcPts val="0"/>
              </a:spcBef>
              <a:spcAft>
                <a:spcPts val="0"/>
              </a:spcAft>
              <a:buClr>
                <a:srgbClr val="0E1113"/>
              </a:buClr>
              <a:buSzPts val="1100"/>
              <a:buFont typeface="Play"/>
              <a:buNone/>
            </a:pPr>
            <a:r>
              <a:rPr i="0" lang="en" sz="1000" u="none" cap="none" strike="noStrike">
                <a:solidFill>
                  <a:srgbClr val="0E1113"/>
                </a:solidFill>
                <a:latin typeface="Poppins Light"/>
                <a:ea typeface="Poppins Light"/>
                <a:cs typeface="Poppins Light"/>
                <a:sym typeface="Poppins Light"/>
              </a:rPr>
              <a:t>Use this template to communicate Atlassian’s work today.</a:t>
            </a:r>
            <a:endParaRPr sz="400">
              <a:latin typeface="Poppins Light"/>
              <a:ea typeface="Poppins Light"/>
              <a:cs typeface="Poppins Light"/>
              <a:sym typeface="Poppins Light"/>
            </a:endParaRPr>
          </a:p>
          <a:p>
            <a:pPr indent="0" lvl="0" marL="0" marR="0" rtl="0" algn="l">
              <a:lnSpc>
                <a:spcPct val="100000"/>
              </a:lnSpc>
              <a:spcBef>
                <a:spcPts val="0"/>
              </a:spcBef>
              <a:spcAft>
                <a:spcPts val="0"/>
              </a:spcAft>
              <a:buClr>
                <a:srgbClr val="0E1113"/>
              </a:buClr>
              <a:buSzPts val="1100"/>
              <a:buFont typeface="Play"/>
              <a:buNone/>
            </a:pPr>
            <a:r>
              <a:t/>
            </a:r>
            <a:endParaRPr i="0" sz="1000" u="none" cap="none" strike="noStrike">
              <a:solidFill>
                <a:srgbClr val="0E1113"/>
              </a:solidFill>
              <a:latin typeface="Poppins Light"/>
              <a:ea typeface="Poppins Light"/>
              <a:cs typeface="Poppins Light"/>
              <a:sym typeface="Poppins Light"/>
            </a:endParaRPr>
          </a:p>
          <a:p>
            <a:pPr indent="0" lvl="0" marL="0" marR="0" rtl="0" algn="l">
              <a:lnSpc>
                <a:spcPct val="100000"/>
              </a:lnSpc>
              <a:spcBef>
                <a:spcPts val="0"/>
              </a:spcBef>
              <a:spcAft>
                <a:spcPts val="0"/>
              </a:spcAft>
              <a:buClr>
                <a:srgbClr val="0E1113"/>
              </a:buClr>
              <a:buSzPts val="1100"/>
              <a:buFont typeface="Play"/>
              <a:buNone/>
            </a:pPr>
            <a:r>
              <a:rPr i="0" lang="en" sz="1000" u="none" cap="none" strike="noStrike">
                <a:solidFill>
                  <a:srgbClr val="0E1113"/>
                </a:solidFill>
                <a:latin typeface="Poppins Light"/>
                <a:ea typeface="Poppins Light"/>
                <a:cs typeface="Poppins Light"/>
                <a:sym typeface="Poppins Light"/>
              </a:rPr>
              <a:t>Think of this template as an operating system for expressing why we exist, what we do (internally and externally), and how we show up in the world.</a:t>
            </a:r>
            <a:endParaRPr sz="400">
              <a:latin typeface="Poppins Light"/>
              <a:ea typeface="Poppins Light"/>
              <a:cs typeface="Poppins Light"/>
              <a:sym typeface="Poppins Light"/>
            </a:endParaRPr>
          </a:p>
        </p:txBody>
      </p:sp>
      <p:pic>
        <p:nvPicPr>
          <p:cNvPr descr="pasted-movie.png" id="67" name="Google Shape;67;p13"/>
          <p:cNvPicPr preferRelativeResize="0"/>
          <p:nvPr/>
        </p:nvPicPr>
        <p:blipFill rotWithShape="1">
          <a:blip r:embed="rId2">
            <a:alphaModFix/>
          </a:blip>
          <a:srcRect b="0" l="0" r="0" t="0"/>
          <a:stretch/>
        </p:blipFill>
        <p:spPr>
          <a:xfrm>
            <a:off x="4069348" y="535574"/>
            <a:ext cx="4358102" cy="4358102"/>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s">
  <p:cSld name="Blank_White_1_1">
    <p:spTree>
      <p:nvGrpSpPr>
        <p:cNvPr id="68" name="Shape 68"/>
        <p:cNvGrpSpPr/>
        <p:nvPr/>
      </p:nvGrpSpPr>
      <p:grpSpPr>
        <a:xfrm>
          <a:off x="0" y="0"/>
          <a:ext cx="0" cy="0"/>
          <a:chOff x="0" y="0"/>
          <a:chExt cx="0" cy="0"/>
        </a:xfrm>
      </p:grpSpPr>
      <p:sp>
        <p:nvSpPr>
          <p:cNvPr id="69" name="Google Shape;69;p14"/>
          <p:cNvSpPr txBox="1"/>
          <p:nvPr>
            <p:ph idx="12" type="sldNum"/>
          </p:nvPr>
        </p:nvSpPr>
        <p:spPr>
          <a:xfrm>
            <a:off x="4494295" y="4905375"/>
            <a:ext cx="150600" cy="177000"/>
          </a:xfrm>
          <a:prstGeom prst="rect">
            <a:avLst/>
          </a:prstGeom>
          <a:noFill/>
          <a:ln>
            <a:noFill/>
          </a:ln>
        </p:spPr>
        <p:txBody>
          <a:bodyPr anchorCtr="0" anchor="t" bIns="19050" lIns="19050" spcFirstLastPara="1" rIns="19050" wrap="square" tIns="19050">
            <a:spAutoFit/>
          </a:bodyPr>
          <a:lstStyle>
            <a:lvl1pPr indent="0" lvl="0" marL="0" rtl="0" algn="ctr">
              <a:lnSpc>
                <a:spcPct val="100000"/>
              </a:lnSpc>
              <a:spcBef>
                <a:spcPts val="0"/>
              </a:spcBef>
              <a:spcAft>
                <a:spcPts val="0"/>
              </a:spcAft>
              <a:buClr>
                <a:srgbClr val="000000"/>
              </a:buClr>
              <a:buSzPts val="900"/>
              <a:buFont typeface="Play"/>
              <a:buNone/>
              <a:defRPr sz="900">
                <a:solidFill>
                  <a:srgbClr val="000000"/>
                </a:solidFill>
              </a:defRPr>
            </a:lvl1pPr>
            <a:lvl2pPr indent="0" lvl="1" marL="0" rtl="0" algn="ctr">
              <a:lnSpc>
                <a:spcPct val="100000"/>
              </a:lnSpc>
              <a:spcBef>
                <a:spcPts val="0"/>
              </a:spcBef>
              <a:spcAft>
                <a:spcPts val="0"/>
              </a:spcAft>
              <a:buClr>
                <a:srgbClr val="000000"/>
              </a:buClr>
              <a:buSzPts val="900"/>
              <a:buFont typeface="Play"/>
              <a:buNone/>
              <a:defRPr sz="900">
                <a:solidFill>
                  <a:srgbClr val="000000"/>
                </a:solidFill>
              </a:defRPr>
            </a:lvl2pPr>
            <a:lvl3pPr indent="0" lvl="2" marL="0" rtl="0" algn="ctr">
              <a:lnSpc>
                <a:spcPct val="100000"/>
              </a:lnSpc>
              <a:spcBef>
                <a:spcPts val="0"/>
              </a:spcBef>
              <a:spcAft>
                <a:spcPts val="0"/>
              </a:spcAft>
              <a:buClr>
                <a:srgbClr val="000000"/>
              </a:buClr>
              <a:buSzPts val="900"/>
              <a:buFont typeface="Play"/>
              <a:buNone/>
              <a:defRPr sz="900">
                <a:solidFill>
                  <a:srgbClr val="000000"/>
                </a:solidFill>
              </a:defRPr>
            </a:lvl3pPr>
            <a:lvl4pPr indent="0" lvl="3" marL="0" rtl="0" algn="ctr">
              <a:lnSpc>
                <a:spcPct val="100000"/>
              </a:lnSpc>
              <a:spcBef>
                <a:spcPts val="0"/>
              </a:spcBef>
              <a:spcAft>
                <a:spcPts val="0"/>
              </a:spcAft>
              <a:buClr>
                <a:srgbClr val="000000"/>
              </a:buClr>
              <a:buSzPts val="900"/>
              <a:buFont typeface="Play"/>
              <a:buNone/>
              <a:defRPr sz="900">
                <a:solidFill>
                  <a:srgbClr val="000000"/>
                </a:solidFill>
              </a:defRPr>
            </a:lvl4pPr>
            <a:lvl5pPr indent="0" lvl="4" marL="0" rtl="0" algn="ctr">
              <a:lnSpc>
                <a:spcPct val="100000"/>
              </a:lnSpc>
              <a:spcBef>
                <a:spcPts val="0"/>
              </a:spcBef>
              <a:spcAft>
                <a:spcPts val="0"/>
              </a:spcAft>
              <a:buClr>
                <a:srgbClr val="000000"/>
              </a:buClr>
              <a:buSzPts val="900"/>
              <a:buFont typeface="Play"/>
              <a:buNone/>
              <a:defRPr sz="900">
                <a:solidFill>
                  <a:srgbClr val="000000"/>
                </a:solidFill>
              </a:defRPr>
            </a:lvl5pPr>
            <a:lvl6pPr indent="0" lvl="5" marL="0" rtl="0" algn="ctr">
              <a:lnSpc>
                <a:spcPct val="100000"/>
              </a:lnSpc>
              <a:spcBef>
                <a:spcPts val="0"/>
              </a:spcBef>
              <a:spcAft>
                <a:spcPts val="0"/>
              </a:spcAft>
              <a:buClr>
                <a:srgbClr val="000000"/>
              </a:buClr>
              <a:buSzPts val="900"/>
              <a:buFont typeface="Play"/>
              <a:buNone/>
              <a:defRPr sz="900">
                <a:solidFill>
                  <a:srgbClr val="000000"/>
                </a:solidFill>
              </a:defRPr>
            </a:lvl6pPr>
            <a:lvl7pPr indent="0" lvl="6" marL="0" rtl="0" algn="ctr">
              <a:lnSpc>
                <a:spcPct val="100000"/>
              </a:lnSpc>
              <a:spcBef>
                <a:spcPts val="0"/>
              </a:spcBef>
              <a:spcAft>
                <a:spcPts val="0"/>
              </a:spcAft>
              <a:buClr>
                <a:srgbClr val="000000"/>
              </a:buClr>
              <a:buSzPts val="900"/>
              <a:buFont typeface="Play"/>
              <a:buNone/>
              <a:defRPr sz="900">
                <a:solidFill>
                  <a:srgbClr val="000000"/>
                </a:solidFill>
              </a:defRPr>
            </a:lvl7pPr>
            <a:lvl8pPr indent="0" lvl="7" marL="0" rtl="0" algn="ctr">
              <a:lnSpc>
                <a:spcPct val="100000"/>
              </a:lnSpc>
              <a:spcBef>
                <a:spcPts val="0"/>
              </a:spcBef>
              <a:spcAft>
                <a:spcPts val="0"/>
              </a:spcAft>
              <a:buClr>
                <a:srgbClr val="000000"/>
              </a:buClr>
              <a:buSzPts val="900"/>
              <a:buFont typeface="Play"/>
              <a:buNone/>
              <a:defRPr sz="900">
                <a:solidFill>
                  <a:srgbClr val="000000"/>
                </a:solidFill>
              </a:defRPr>
            </a:lvl8pPr>
            <a:lvl9pPr indent="0" lvl="8" marL="0" rtl="0" algn="ctr">
              <a:lnSpc>
                <a:spcPct val="100000"/>
              </a:lnSpc>
              <a:spcBef>
                <a:spcPts val="0"/>
              </a:spcBef>
              <a:spcAft>
                <a:spcPts val="0"/>
              </a:spcAft>
              <a:buClr>
                <a:srgbClr val="000000"/>
              </a:buClr>
              <a:buSzPts val="900"/>
              <a:buFont typeface="Play"/>
              <a:buNone/>
              <a:defRPr sz="900">
                <a:solidFill>
                  <a:srgbClr val="000000"/>
                </a:solidFill>
              </a:defRPr>
            </a:lvl9pPr>
          </a:lstStyle>
          <a:p>
            <a:pPr indent="0" lvl="0" marL="0" rtl="0" algn="ctr">
              <a:spcBef>
                <a:spcPts val="0"/>
              </a:spcBef>
              <a:spcAft>
                <a:spcPts val="0"/>
              </a:spcAft>
              <a:buNone/>
            </a:pPr>
            <a:fld id="{00000000-1234-1234-1234-123412341234}" type="slidenum">
              <a:rPr lang="en"/>
              <a:t>‹#›</a:t>
            </a:fld>
            <a:endParaRPr sz="1000">
              <a:solidFill>
                <a:schemeClr val="dk2"/>
              </a:solidFill>
            </a:endParaRPr>
          </a:p>
        </p:txBody>
      </p:sp>
      <p:sp>
        <p:nvSpPr>
          <p:cNvPr id="70" name="Google Shape;70;p14"/>
          <p:cNvSpPr txBox="1"/>
          <p:nvPr/>
        </p:nvSpPr>
        <p:spPr>
          <a:xfrm>
            <a:off x="868575" y="657925"/>
            <a:ext cx="1730700" cy="438600"/>
          </a:xfrm>
          <a:prstGeom prst="rect">
            <a:avLst/>
          </a:prstGeom>
          <a:noFill/>
          <a:ln>
            <a:noFill/>
          </a:ln>
        </p:spPr>
        <p:txBody>
          <a:bodyPr anchorCtr="0" anchor="t" bIns="19050" lIns="19050" spcFirstLastPara="1" rIns="19050" wrap="square" tIns="19050">
            <a:spAutoFit/>
          </a:bodyPr>
          <a:lstStyle/>
          <a:p>
            <a:pPr indent="0" lvl="0" marL="0" marR="0" rtl="0" algn="l">
              <a:lnSpc>
                <a:spcPct val="100000"/>
              </a:lnSpc>
              <a:spcBef>
                <a:spcPts val="0"/>
              </a:spcBef>
              <a:spcAft>
                <a:spcPts val="0"/>
              </a:spcAft>
              <a:buClr>
                <a:srgbClr val="0E1113"/>
              </a:buClr>
              <a:buSzPts val="2600"/>
              <a:buFont typeface="Play"/>
              <a:buNone/>
            </a:pPr>
            <a:r>
              <a:rPr b="1" i="0" lang="en" sz="2600" u="none" cap="none" strike="noStrike">
                <a:solidFill>
                  <a:srgbClr val="0E1113"/>
                </a:solidFill>
                <a:latin typeface="Poppins"/>
                <a:ea typeface="Poppins"/>
                <a:cs typeface="Poppins"/>
                <a:sym typeface="Poppins"/>
              </a:rPr>
              <a:t>Contents</a:t>
            </a:r>
            <a:endParaRPr sz="500">
              <a:latin typeface="Poppins"/>
              <a:ea typeface="Poppins"/>
              <a:cs typeface="Poppins"/>
              <a:sym typeface="Poppins"/>
            </a:endParaRPr>
          </a:p>
        </p:txBody>
      </p:sp>
      <p:sp>
        <p:nvSpPr>
          <p:cNvPr id="71" name="Google Shape;71;p14"/>
          <p:cNvSpPr/>
          <p:nvPr/>
        </p:nvSpPr>
        <p:spPr>
          <a:xfrm>
            <a:off x="868575" y="2373417"/>
            <a:ext cx="1450800" cy="1387200"/>
          </a:xfrm>
          <a:prstGeom prst="rect">
            <a:avLst/>
          </a:prstGeom>
          <a:noFill/>
          <a:ln>
            <a:noFill/>
          </a:ln>
        </p:spPr>
        <p:txBody>
          <a:bodyPr anchorCtr="0" anchor="t" bIns="26775" lIns="26775" spcFirstLastPara="1" rIns="26775" wrap="square" tIns="26775">
            <a:noAutofit/>
          </a:bodyPr>
          <a:lstStyle/>
          <a:p>
            <a:pPr indent="0" lvl="0" marL="0" marR="0" rtl="0" algn="l">
              <a:lnSpc>
                <a:spcPct val="115000"/>
              </a:lnSpc>
              <a:spcBef>
                <a:spcPts val="0"/>
              </a:spcBef>
              <a:spcAft>
                <a:spcPts val="0"/>
              </a:spcAft>
              <a:buClr>
                <a:srgbClr val="292A2E"/>
              </a:buClr>
              <a:buSzPts val="1200"/>
              <a:buFont typeface="Play"/>
              <a:buNone/>
            </a:pPr>
            <a:r>
              <a:rPr lang="en" sz="1200">
                <a:solidFill>
                  <a:srgbClr val="292A2E"/>
                </a:solidFill>
                <a:latin typeface="Poppins"/>
                <a:ea typeface="Poppins"/>
                <a:cs typeface="Poppins"/>
                <a:sym typeface="Poppins"/>
              </a:rPr>
              <a:t>Before you start</a:t>
            </a:r>
            <a:endParaRPr sz="500">
              <a:latin typeface="Poppins"/>
              <a:ea typeface="Poppins"/>
              <a:cs typeface="Poppins"/>
              <a:sym typeface="Poppins"/>
            </a:endParaRPr>
          </a:p>
          <a:p>
            <a:pPr indent="0" lvl="0" marL="0" rtl="0" algn="l">
              <a:lnSpc>
                <a:spcPct val="115000"/>
              </a:lnSpc>
              <a:spcBef>
                <a:spcPts val="0"/>
              </a:spcBef>
              <a:spcAft>
                <a:spcPts val="0"/>
              </a:spcAft>
              <a:buNone/>
            </a:pPr>
            <a:r>
              <a:rPr lang="en" sz="1200">
                <a:solidFill>
                  <a:srgbClr val="292A2E"/>
                </a:solidFill>
                <a:latin typeface="Poppins"/>
                <a:ea typeface="Poppins"/>
                <a:cs typeface="Poppins"/>
                <a:sym typeface="Poppins"/>
              </a:rPr>
              <a:t>Title slides</a:t>
            </a:r>
            <a:endParaRPr sz="1200">
              <a:solidFill>
                <a:srgbClr val="292A2E"/>
              </a:solidFill>
              <a:latin typeface="Poppins"/>
              <a:ea typeface="Poppins"/>
              <a:cs typeface="Poppins"/>
              <a:sym typeface="Poppins"/>
            </a:endParaRPr>
          </a:p>
          <a:p>
            <a:pPr indent="0" lvl="0" marL="0" rtl="0" algn="l">
              <a:lnSpc>
                <a:spcPct val="115000"/>
              </a:lnSpc>
              <a:spcBef>
                <a:spcPts val="0"/>
              </a:spcBef>
              <a:spcAft>
                <a:spcPts val="0"/>
              </a:spcAft>
              <a:buNone/>
            </a:pPr>
            <a:r>
              <a:rPr lang="en" sz="1200">
                <a:solidFill>
                  <a:srgbClr val="292A2E"/>
                </a:solidFill>
                <a:latin typeface="Poppins"/>
                <a:ea typeface="Poppins"/>
                <a:cs typeface="Poppins"/>
                <a:sym typeface="Poppins"/>
              </a:rPr>
              <a:t>Agenda slides</a:t>
            </a:r>
            <a:endParaRPr sz="1200">
              <a:solidFill>
                <a:srgbClr val="292A2E"/>
              </a:solidFill>
              <a:latin typeface="Poppins"/>
              <a:ea typeface="Poppins"/>
              <a:cs typeface="Poppins"/>
              <a:sym typeface="Poppins"/>
            </a:endParaRPr>
          </a:p>
          <a:p>
            <a:pPr indent="0" lvl="0" marL="0" rtl="0" algn="l">
              <a:lnSpc>
                <a:spcPct val="115000"/>
              </a:lnSpc>
              <a:spcBef>
                <a:spcPts val="0"/>
              </a:spcBef>
              <a:spcAft>
                <a:spcPts val="0"/>
              </a:spcAft>
              <a:buNone/>
            </a:pPr>
            <a:r>
              <a:rPr lang="en" sz="1200">
                <a:solidFill>
                  <a:srgbClr val="292A2E"/>
                </a:solidFill>
                <a:latin typeface="Poppins"/>
                <a:ea typeface="Poppins"/>
                <a:cs typeface="Poppins"/>
                <a:sym typeface="Poppins"/>
              </a:rPr>
              <a:t>Chapter slides</a:t>
            </a:r>
            <a:endParaRPr sz="1200">
              <a:solidFill>
                <a:srgbClr val="292A2E"/>
              </a:solidFill>
              <a:latin typeface="Poppins"/>
              <a:ea typeface="Poppins"/>
              <a:cs typeface="Poppins"/>
              <a:sym typeface="Poppins"/>
            </a:endParaRPr>
          </a:p>
          <a:p>
            <a:pPr indent="0" lvl="0" marL="0" rtl="0" algn="l">
              <a:lnSpc>
                <a:spcPct val="115000"/>
              </a:lnSpc>
              <a:spcBef>
                <a:spcPts val="0"/>
              </a:spcBef>
              <a:spcAft>
                <a:spcPts val="0"/>
              </a:spcAft>
              <a:buNone/>
            </a:pPr>
            <a:r>
              <a:rPr lang="en" sz="1200">
                <a:solidFill>
                  <a:srgbClr val="292A2E"/>
                </a:solidFill>
                <a:latin typeface="Poppins"/>
                <a:ea typeface="Poppins"/>
                <a:cs typeface="Poppins"/>
                <a:sym typeface="Poppins"/>
              </a:rPr>
              <a:t>Boilerplate slides</a:t>
            </a:r>
            <a:endParaRPr sz="1200">
              <a:solidFill>
                <a:srgbClr val="292A2E"/>
              </a:solidFill>
              <a:latin typeface="Poppins"/>
              <a:ea typeface="Poppins"/>
              <a:cs typeface="Poppins"/>
              <a:sym typeface="Poppins"/>
            </a:endParaRPr>
          </a:p>
          <a:p>
            <a:pPr indent="0" lvl="0" marL="0" rtl="0" algn="l">
              <a:lnSpc>
                <a:spcPct val="115000"/>
              </a:lnSpc>
              <a:spcBef>
                <a:spcPts val="0"/>
              </a:spcBef>
              <a:spcAft>
                <a:spcPts val="0"/>
              </a:spcAft>
              <a:buNone/>
            </a:pPr>
            <a:r>
              <a:rPr lang="en" sz="1200">
                <a:solidFill>
                  <a:srgbClr val="292A2E"/>
                </a:solidFill>
                <a:latin typeface="Poppins"/>
                <a:ea typeface="Poppins"/>
                <a:cs typeface="Poppins"/>
                <a:sym typeface="Poppins"/>
              </a:rPr>
              <a:t>Case studies</a:t>
            </a:r>
            <a:endParaRPr sz="1200">
              <a:solidFill>
                <a:srgbClr val="292A2E"/>
              </a:solidFill>
              <a:latin typeface="Poppins"/>
              <a:ea typeface="Poppins"/>
              <a:cs typeface="Poppins"/>
              <a:sym typeface="Poppins"/>
            </a:endParaRPr>
          </a:p>
          <a:p>
            <a:pPr indent="0" lvl="0" marL="0" rtl="0" algn="l">
              <a:lnSpc>
                <a:spcPct val="115000"/>
              </a:lnSpc>
              <a:spcBef>
                <a:spcPts val="0"/>
              </a:spcBef>
              <a:spcAft>
                <a:spcPts val="0"/>
              </a:spcAft>
              <a:buNone/>
            </a:pPr>
            <a:r>
              <a:t/>
            </a:r>
            <a:endParaRPr sz="1200">
              <a:solidFill>
                <a:srgbClr val="292A2E"/>
              </a:solidFill>
              <a:latin typeface="Poppins"/>
              <a:ea typeface="Poppins"/>
              <a:cs typeface="Poppins"/>
              <a:sym typeface="Poppins"/>
            </a:endParaRPr>
          </a:p>
          <a:p>
            <a:pPr indent="0" lvl="0" marL="0" marR="0" rtl="0" algn="l">
              <a:lnSpc>
                <a:spcPct val="115000"/>
              </a:lnSpc>
              <a:spcBef>
                <a:spcPts val="0"/>
              </a:spcBef>
              <a:spcAft>
                <a:spcPts val="0"/>
              </a:spcAft>
              <a:buClr>
                <a:srgbClr val="292A2E"/>
              </a:buClr>
              <a:buSzPts val="1200"/>
              <a:buFont typeface="Play"/>
              <a:buNone/>
            </a:pPr>
            <a:r>
              <a:t/>
            </a:r>
            <a:endParaRPr sz="1200">
              <a:solidFill>
                <a:srgbClr val="292A2E"/>
              </a:solidFill>
              <a:latin typeface="Poppins"/>
              <a:ea typeface="Poppins"/>
              <a:cs typeface="Poppins"/>
              <a:sym typeface="Poppins"/>
            </a:endParaRPr>
          </a:p>
        </p:txBody>
      </p:sp>
      <p:sp>
        <p:nvSpPr>
          <p:cNvPr id="72" name="Google Shape;72;p14"/>
          <p:cNvSpPr/>
          <p:nvPr/>
        </p:nvSpPr>
        <p:spPr>
          <a:xfrm>
            <a:off x="3217308" y="2373417"/>
            <a:ext cx="2100900" cy="1958700"/>
          </a:xfrm>
          <a:prstGeom prst="rect">
            <a:avLst/>
          </a:prstGeom>
          <a:noFill/>
          <a:ln>
            <a:noFill/>
          </a:ln>
        </p:spPr>
        <p:txBody>
          <a:bodyPr anchorCtr="0" anchor="t" bIns="26775" lIns="26775" spcFirstLastPara="1" rIns="26775" wrap="square" tIns="26775">
            <a:noAutofit/>
          </a:bodyPr>
          <a:lstStyle/>
          <a:p>
            <a:pPr indent="0" lvl="0" marL="0" marR="0" rtl="0" algn="l">
              <a:lnSpc>
                <a:spcPct val="115000"/>
              </a:lnSpc>
              <a:spcBef>
                <a:spcPts val="0"/>
              </a:spcBef>
              <a:spcAft>
                <a:spcPts val="0"/>
              </a:spcAft>
              <a:buClr>
                <a:srgbClr val="292A2E"/>
              </a:buClr>
              <a:buSzPts val="1200"/>
              <a:buFont typeface="Play"/>
              <a:buNone/>
            </a:pPr>
            <a:r>
              <a:rPr i="0" lang="en" sz="1200" u="none" cap="none" strike="noStrike">
                <a:solidFill>
                  <a:srgbClr val="292A2E"/>
                </a:solidFill>
                <a:latin typeface="Poppins"/>
                <a:ea typeface="Poppins"/>
                <a:cs typeface="Poppins"/>
                <a:sym typeface="Poppins"/>
              </a:rPr>
              <a:t>Content slides</a:t>
            </a:r>
            <a:endParaRPr sz="500">
              <a:latin typeface="Poppins"/>
              <a:ea typeface="Poppins"/>
              <a:cs typeface="Poppins"/>
              <a:sym typeface="Poppins"/>
            </a:endParaRPr>
          </a:p>
          <a:p>
            <a:pPr indent="0" lvl="0" marL="0" marR="0" rtl="0" algn="l">
              <a:lnSpc>
                <a:spcPct val="115000"/>
              </a:lnSpc>
              <a:spcBef>
                <a:spcPts val="0"/>
              </a:spcBef>
              <a:spcAft>
                <a:spcPts val="0"/>
              </a:spcAft>
              <a:buClr>
                <a:srgbClr val="292A2E"/>
              </a:buClr>
              <a:buSzPts val="1200"/>
              <a:buFont typeface="Play"/>
              <a:buNone/>
            </a:pPr>
            <a:r>
              <a:rPr i="0" lang="en" sz="1200" u="none" cap="none" strike="noStrike">
                <a:solidFill>
                  <a:srgbClr val="292A2E"/>
                </a:solidFill>
                <a:latin typeface="Poppins"/>
                <a:ea typeface="Poppins"/>
                <a:cs typeface="Poppins"/>
                <a:sym typeface="Poppins"/>
              </a:rPr>
              <a:t>Content+ graphics</a:t>
            </a:r>
            <a:endParaRPr sz="500">
              <a:latin typeface="Poppins"/>
              <a:ea typeface="Poppins"/>
              <a:cs typeface="Poppins"/>
              <a:sym typeface="Poppins"/>
            </a:endParaRPr>
          </a:p>
          <a:p>
            <a:pPr indent="0" lvl="0" marL="0" marR="0" rtl="0" algn="l">
              <a:lnSpc>
                <a:spcPct val="115000"/>
              </a:lnSpc>
              <a:spcBef>
                <a:spcPts val="0"/>
              </a:spcBef>
              <a:spcAft>
                <a:spcPts val="0"/>
              </a:spcAft>
              <a:buClr>
                <a:srgbClr val="292A2E"/>
              </a:buClr>
              <a:buSzPts val="1200"/>
              <a:buFont typeface="Play"/>
              <a:buNone/>
            </a:pPr>
            <a:r>
              <a:rPr i="0" lang="en" sz="1200" u="none" cap="none" strike="noStrike">
                <a:solidFill>
                  <a:srgbClr val="292A2E"/>
                </a:solidFill>
                <a:latin typeface="Poppins"/>
                <a:ea typeface="Poppins"/>
                <a:cs typeface="Poppins"/>
                <a:sym typeface="Poppins"/>
              </a:rPr>
              <a:t>Talking points</a:t>
            </a:r>
            <a:endParaRPr sz="500">
              <a:latin typeface="Poppins"/>
              <a:ea typeface="Poppins"/>
              <a:cs typeface="Poppins"/>
              <a:sym typeface="Poppins"/>
            </a:endParaRPr>
          </a:p>
          <a:p>
            <a:pPr indent="0" lvl="0" marL="0" marR="0" rtl="0" algn="l">
              <a:lnSpc>
                <a:spcPct val="115000"/>
              </a:lnSpc>
              <a:spcBef>
                <a:spcPts val="0"/>
              </a:spcBef>
              <a:spcAft>
                <a:spcPts val="0"/>
              </a:spcAft>
              <a:buClr>
                <a:srgbClr val="292A2E"/>
              </a:buClr>
              <a:buSzPts val="1200"/>
              <a:buFont typeface="Play"/>
              <a:buNone/>
            </a:pPr>
            <a:r>
              <a:rPr i="0" lang="en" sz="1200" u="none" cap="none" strike="noStrike">
                <a:solidFill>
                  <a:srgbClr val="292A2E"/>
                </a:solidFill>
                <a:latin typeface="Poppins"/>
                <a:ea typeface="Poppins"/>
                <a:cs typeface="Poppins"/>
                <a:sym typeface="Poppins"/>
              </a:rPr>
              <a:t>From &gt; to slides</a:t>
            </a:r>
            <a:br>
              <a:rPr i="0" lang="en" sz="1200" u="none" cap="none" strike="noStrike">
                <a:solidFill>
                  <a:srgbClr val="292A2E"/>
                </a:solidFill>
                <a:latin typeface="Poppins"/>
                <a:ea typeface="Poppins"/>
                <a:cs typeface="Poppins"/>
                <a:sym typeface="Poppins"/>
              </a:rPr>
            </a:br>
            <a:r>
              <a:rPr i="0" lang="en" sz="1200" u="none" cap="none" strike="noStrike">
                <a:solidFill>
                  <a:srgbClr val="292A2E"/>
                </a:solidFill>
                <a:latin typeface="Poppins"/>
                <a:ea typeface="Poppins"/>
                <a:cs typeface="Poppins"/>
                <a:sym typeface="Poppins"/>
              </a:rPr>
              <a:t>Big statement slides </a:t>
            </a:r>
            <a:endParaRPr i="0" sz="1200" u="none" cap="none" strike="noStrike">
              <a:solidFill>
                <a:srgbClr val="292A2E"/>
              </a:solidFill>
              <a:latin typeface="Poppins"/>
              <a:ea typeface="Poppins"/>
              <a:cs typeface="Poppins"/>
              <a:sym typeface="Poppins"/>
            </a:endParaRPr>
          </a:p>
          <a:p>
            <a:pPr indent="0" lvl="0" marL="0" rtl="0" algn="l">
              <a:lnSpc>
                <a:spcPct val="115000"/>
              </a:lnSpc>
              <a:spcBef>
                <a:spcPts val="0"/>
              </a:spcBef>
              <a:spcAft>
                <a:spcPts val="0"/>
              </a:spcAft>
              <a:buNone/>
            </a:pPr>
            <a:r>
              <a:rPr i="0" lang="en" sz="1200" u="none" cap="none" strike="noStrike">
                <a:solidFill>
                  <a:srgbClr val="292A2E"/>
                </a:solidFill>
                <a:latin typeface="Poppins"/>
                <a:ea typeface="Poppins"/>
                <a:cs typeface="Poppins"/>
                <a:sym typeface="Poppins"/>
              </a:rPr>
              <a:t>Quote slides</a:t>
            </a:r>
            <a:endParaRPr i="0" sz="1200" u="none" cap="none" strike="noStrike">
              <a:solidFill>
                <a:srgbClr val="292A2E"/>
              </a:solidFill>
              <a:latin typeface="Poppins"/>
              <a:ea typeface="Poppins"/>
              <a:cs typeface="Poppins"/>
              <a:sym typeface="Poppins"/>
            </a:endParaRPr>
          </a:p>
          <a:p>
            <a:pPr indent="0" lvl="0" marL="0" rtl="0" algn="l">
              <a:lnSpc>
                <a:spcPct val="115000"/>
              </a:lnSpc>
              <a:spcBef>
                <a:spcPts val="0"/>
              </a:spcBef>
              <a:spcAft>
                <a:spcPts val="0"/>
              </a:spcAft>
              <a:buNone/>
            </a:pPr>
            <a:r>
              <a:t/>
            </a:r>
            <a:endParaRPr i="0" sz="1200" u="none" cap="none" strike="noStrike">
              <a:solidFill>
                <a:srgbClr val="292A2E"/>
              </a:solidFill>
              <a:latin typeface="Poppins"/>
              <a:ea typeface="Poppins"/>
              <a:cs typeface="Poppins"/>
              <a:sym typeface="Poppins"/>
            </a:endParaRPr>
          </a:p>
          <a:p>
            <a:pPr indent="0" lvl="0" marL="0" marR="0" rtl="0" algn="l">
              <a:lnSpc>
                <a:spcPct val="115000"/>
              </a:lnSpc>
              <a:spcBef>
                <a:spcPts val="0"/>
              </a:spcBef>
              <a:spcAft>
                <a:spcPts val="0"/>
              </a:spcAft>
              <a:buClr>
                <a:srgbClr val="292A2E"/>
              </a:buClr>
              <a:buSzPts val="1200"/>
              <a:buFont typeface="Play"/>
              <a:buNone/>
            </a:pPr>
            <a:r>
              <a:t/>
            </a:r>
            <a:endParaRPr sz="1200">
              <a:solidFill>
                <a:srgbClr val="292A2E"/>
              </a:solidFill>
              <a:latin typeface="Poppins"/>
              <a:ea typeface="Poppins"/>
              <a:cs typeface="Poppins"/>
              <a:sym typeface="Poppins"/>
            </a:endParaRPr>
          </a:p>
        </p:txBody>
      </p:sp>
      <p:sp>
        <p:nvSpPr>
          <p:cNvPr id="73" name="Google Shape;73;p14"/>
          <p:cNvSpPr txBox="1"/>
          <p:nvPr/>
        </p:nvSpPr>
        <p:spPr>
          <a:xfrm>
            <a:off x="6041300" y="2373425"/>
            <a:ext cx="1590000" cy="2366700"/>
          </a:xfrm>
          <a:prstGeom prst="rect">
            <a:avLst/>
          </a:prstGeom>
          <a:noFill/>
          <a:ln>
            <a:noFill/>
          </a:ln>
        </p:spPr>
        <p:txBody>
          <a:bodyPr anchorCtr="0" anchor="t" bIns="19050" lIns="19050" spcFirstLastPara="1" rIns="19050" wrap="square" tIns="19050">
            <a:noAutofit/>
          </a:bodyPr>
          <a:lstStyle/>
          <a:p>
            <a:pPr indent="0" lvl="0" marL="0" marR="0" rtl="0" algn="l">
              <a:lnSpc>
                <a:spcPct val="115000"/>
              </a:lnSpc>
              <a:spcBef>
                <a:spcPts val="0"/>
              </a:spcBef>
              <a:spcAft>
                <a:spcPts val="0"/>
              </a:spcAft>
              <a:buClr>
                <a:srgbClr val="292A2E"/>
              </a:buClr>
              <a:buSzPts val="1200"/>
              <a:buFont typeface="Play"/>
              <a:buNone/>
            </a:pPr>
            <a:r>
              <a:rPr i="0" lang="en" sz="1200" u="none" cap="none" strike="noStrike">
                <a:solidFill>
                  <a:srgbClr val="292A2E"/>
                </a:solidFill>
                <a:latin typeface="Poppins"/>
                <a:ea typeface="Poppins"/>
                <a:cs typeface="Poppins"/>
                <a:sym typeface="Poppins"/>
              </a:rPr>
              <a:t>Photography</a:t>
            </a:r>
            <a:endParaRPr sz="500">
              <a:latin typeface="Poppins"/>
              <a:ea typeface="Poppins"/>
              <a:cs typeface="Poppins"/>
              <a:sym typeface="Poppins"/>
            </a:endParaRPr>
          </a:p>
          <a:p>
            <a:pPr indent="0" lvl="0" marL="0" marR="0" rtl="0" algn="l">
              <a:lnSpc>
                <a:spcPct val="115000"/>
              </a:lnSpc>
              <a:spcBef>
                <a:spcPts val="0"/>
              </a:spcBef>
              <a:spcAft>
                <a:spcPts val="0"/>
              </a:spcAft>
              <a:buClr>
                <a:srgbClr val="292A2E"/>
              </a:buClr>
              <a:buSzPts val="1200"/>
              <a:buFont typeface="Play"/>
              <a:buNone/>
            </a:pPr>
            <a:r>
              <a:rPr i="0" lang="en" sz="1200" u="none" cap="none" strike="noStrike">
                <a:solidFill>
                  <a:srgbClr val="292A2E"/>
                </a:solidFill>
                <a:latin typeface="Poppins"/>
                <a:ea typeface="Poppins"/>
                <a:cs typeface="Poppins"/>
                <a:sym typeface="Poppins"/>
              </a:rPr>
              <a:t>Statistics </a:t>
            </a:r>
            <a:endParaRPr sz="500">
              <a:latin typeface="Poppins"/>
              <a:ea typeface="Poppins"/>
              <a:cs typeface="Poppins"/>
              <a:sym typeface="Poppins"/>
            </a:endParaRPr>
          </a:p>
          <a:p>
            <a:pPr indent="0" lvl="0" marL="0" marR="0" rtl="0" algn="l">
              <a:lnSpc>
                <a:spcPct val="115000"/>
              </a:lnSpc>
              <a:spcBef>
                <a:spcPts val="0"/>
              </a:spcBef>
              <a:spcAft>
                <a:spcPts val="0"/>
              </a:spcAft>
              <a:buClr>
                <a:srgbClr val="292A2E"/>
              </a:buClr>
              <a:buSzPts val="1200"/>
              <a:buFont typeface="Play"/>
              <a:buNone/>
            </a:pPr>
            <a:r>
              <a:rPr i="0" lang="en" sz="1200" u="none" cap="none" strike="noStrike">
                <a:solidFill>
                  <a:srgbClr val="292A2E"/>
                </a:solidFill>
                <a:latin typeface="Poppins"/>
                <a:ea typeface="Poppins"/>
                <a:cs typeface="Poppins"/>
                <a:sym typeface="Poppins"/>
              </a:rPr>
              <a:t>Tables</a:t>
            </a:r>
            <a:endParaRPr sz="500">
              <a:latin typeface="Poppins"/>
              <a:ea typeface="Poppins"/>
              <a:cs typeface="Poppins"/>
              <a:sym typeface="Poppins"/>
            </a:endParaRPr>
          </a:p>
          <a:p>
            <a:pPr indent="0" lvl="0" marL="0" marR="0" rtl="0" algn="l">
              <a:lnSpc>
                <a:spcPct val="115000"/>
              </a:lnSpc>
              <a:spcBef>
                <a:spcPts val="0"/>
              </a:spcBef>
              <a:spcAft>
                <a:spcPts val="0"/>
              </a:spcAft>
              <a:buClr>
                <a:srgbClr val="292A2E"/>
              </a:buClr>
              <a:buSzPts val="1200"/>
              <a:buFont typeface="Play"/>
              <a:buNone/>
            </a:pPr>
            <a:r>
              <a:rPr i="0" lang="en" sz="1200" u="none" cap="none" strike="noStrike">
                <a:solidFill>
                  <a:srgbClr val="292A2E"/>
                </a:solidFill>
                <a:latin typeface="Poppins"/>
                <a:ea typeface="Poppins"/>
                <a:cs typeface="Poppins"/>
                <a:sym typeface="Poppins"/>
              </a:rPr>
              <a:t>Timelines</a:t>
            </a:r>
            <a:endParaRPr sz="500">
              <a:latin typeface="Poppins"/>
              <a:ea typeface="Poppins"/>
              <a:cs typeface="Poppins"/>
              <a:sym typeface="Poppins"/>
            </a:endParaRPr>
          </a:p>
          <a:p>
            <a:pPr indent="0" lvl="0" marL="0" marR="0" rtl="0" algn="l">
              <a:lnSpc>
                <a:spcPct val="115000"/>
              </a:lnSpc>
              <a:spcBef>
                <a:spcPts val="0"/>
              </a:spcBef>
              <a:spcAft>
                <a:spcPts val="0"/>
              </a:spcAft>
              <a:buClr>
                <a:srgbClr val="292A2E"/>
              </a:buClr>
              <a:buSzPts val="1200"/>
              <a:buFont typeface="Play"/>
              <a:buNone/>
            </a:pPr>
            <a:r>
              <a:rPr i="0" lang="en" sz="1200" u="none" cap="none" strike="noStrike">
                <a:solidFill>
                  <a:srgbClr val="292A2E"/>
                </a:solidFill>
                <a:latin typeface="Poppins"/>
                <a:ea typeface="Poppins"/>
                <a:cs typeface="Poppins"/>
                <a:sym typeface="Poppins"/>
              </a:rPr>
              <a:t>Data visualization</a:t>
            </a:r>
            <a:endParaRPr sz="500">
              <a:latin typeface="Poppins"/>
              <a:ea typeface="Poppins"/>
              <a:cs typeface="Poppins"/>
              <a:sym typeface="Poppins"/>
            </a:endParaRPr>
          </a:p>
          <a:p>
            <a:pPr indent="0" lvl="0" marL="0" marR="0" rtl="0" algn="l">
              <a:lnSpc>
                <a:spcPct val="115000"/>
              </a:lnSpc>
              <a:spcBef>
                <a:spcPts val="0"/>
              </a:spcBef>
              <a:spcAft>
                <a:spcPts val="0"/>
              </a:spcAft>
              <a:buClr>
                <a:srgbClr val="292A2E"/>
              </a:buClr>
              <a:buSzPts val="1200"/>
              <a:buFont typeface="Play"/>
              <a:buNone/>
            </a:pPr>
            <a:r>
              <a:rPr i="0" lang="en" sz="1200" u="none" cap="none" strike="noStrike">
                <a:solidFill>
                  <a:srgbClr val="292A2E"/>
                </a:solidFill>
                <a:latin typeface="Poppins"/>
                <a:ea typeface="Poppins"/>
                <a:cs typeface="Poppins"/>
                <a:sym typeface="Poppins"/>
              </a:rPr>
              <a:t>Screenshots</a:t>
            </a:r>
            <a:endParaRPr sz="500">
              <a:latin typeface="Poppins"/>
              <a:ea typeface="Poppins"/>
              <a:cs typeface="Poppins"/>
              <a:sym typeface="Poppins"/>
            </a:endParaRPr>
          </a:p>
          <a:p>
            <a:pPr indent="0" lvl="0" marL="0" marR="0" rtl="0" algn="l">
              <a:lnSpc>
                <a:spcPct val="115000"/>
              </a:lnSpc>
              <a:spcBef>
                <a:spcPts val="0"/>
              </a:spcBef>
              <a:spcAft>
                <a:spcPts val="0"/>
              </a:spcAft>
              <a:buClr>
                <a:srgbClr val="292A2E"/>
              </a:buClr>
              <a:buSzPts val="1200"/>
              <a:buFont typeface="Play"/>
              <a:buNone/>
            </a:pPr>
            <a:r>
              <a:rPr i="0" lang="en" sz="1200" u="none" cap="none" strike="noStrike">
                <a:solidFill>
                  <a:srgbClr val="292A2E"/>
                </a:solidFill>
                <a:latin typeface="Poppins"/>
                <a:ea typeface="Poppins"/>
                <a:cs typeface="Poppins"/>
                <a:sym typeface="Poppins"/>
              </a:rPr>
              <a:t>Closing slides</a:t>
            </a:r>
            <a:endParaRPr sz="500">
              <a:latin typeface="Poppins"/>
              <a:ea typeface="Poppins"/>
              <a:cs typeface="Poppins"/>
              <a:sym typeface="Poppins"/>
            </a:endParaRPr>
          </a:p>
        </p:txBody>
      </p:sp>
      <p:sp>
        <p:nvSpPr>
          <p:cNvPr id="74" name="Google Shape;74;p14"/>
          <p:cNvSpPr/>
          <p:nvPr/>
        </p:nvSpPr>
        <p:spPr>
          <a:xfrm>
            <a:off x="2460823" y="2373425"/>
            <a:ext cx="321900" cy="1387200"/>
          </a:xfrm>
          <a:prstGeom prst="rect">
            <a:avLst/>
          </a:prstGeom>
          <a:noFill/>
          <a:ln>
            <a:noFill/>
          </a:ln>
        </p:spPr>
        <p:txBody>
          <a:bodyPr anchorCtr="0" anchor="t" bIns="26775" lIns="26775" spcFirstLastPara="1" rIns="26775" wrap="square" tIns="26775">
            <a:noAutofit/>
          </a:bodyPr>
          <a:lstStyle/>
          <a:p>
            <a:pPr indent="0" lvl="0" marL="0" marR="0" rtl="0" algn="l">
              <a:lnSpc>
                <a:spcPct val="115000"/>
              </a:lnSpc>
              <a:spcBef>
                <a:spcPts val="0"/>
              </a:spcBef>
              <a:spcAft>
                <a:spcPts val="0"/>
              </a:spcAft>
              <a:buClr>
                <a:srgbClr val="292A2E"/>
              </a:buClr>
              <a:buSzPts val="1200"/>
              <a:buFont typeface="Play"/>
              <a:buNone/>
            </a:pPr>
            <a:r>
              <a:rPr lang="en" sz="1200">
                <a:solidFill>
                  <a:srgbClr val="292A2E"/>
                </a:solidFill>
                <a:latin typeface="Poppins"/>
                <a:ea typeface="Poppins"/>
                <a:cs typeface="Poppins"/>
                <a:sym typeface="Poppins"/>
              </a:rPr>
              <a:t>5</a:t>
            </a:r>
            <a:endParaRPr sz="500">
              <a:latin typeface="Poppins"/>
              <a:ea typeface="Poppins"/>
              <a:cs typeface="Poppins"/>
              <a:sym typeface="Poppins"/>
            </a:endParaRPr>
          </a:p>
          <a:p>
            <a:pPr indent="0" lvl="0" marL="0" rtl="0" algn="l">
              <a:lnSpc>
                <a:spcPct val="115000"/>
              </a:lnSpc>
              <a:spcBef>
                <a:spcPts val="0"/>
              </a:spcBef>
              <a:spcAft>
                <a:spcPts val="0"/>
              </a:spcAft>
              <a:buNone/>
            </a:pPr>
            <a:r>
              <a:rPr lang="en" sz="1200">
                <a:solidFill>
                  <a:srgbClr val="292A2E"/>
                </a:solidFill>
                <a:latin typeface="Poppins"/>
                <a:ea typeface="Poppins"/>
                <a:cs typeface="Poppins"/>
                <a:sym typeface="Poppins"/>
              </a:rPr>
              <a:t>13</a:t>
            </a:r>
            <a:endParaRPr sz="1200">
              <a:solidFill>
                <a:srgbClr val="292A2E"/>
              </a:solidFill>
              <a:latin typeface="Poppins"/>
              <a:ea typeface="Poppins"/>
              <a:cs typeface="Poppins"/>
              <a:sym typeface="Poppins"/>
            </a:endParaRPr>
          </a:p>
          <a:p>
            <a:pPr indent="0" lvl="0" marL="0" rtl="0" algn="l">
              <a:lnSpc>
                <a:spcPct val="115000"/>
              </a:lnSpc>
              <a:spcBef>
                <a:spcPts val="0"/>
              </a:spcBef>
              <a:spcAft>
                <a:spcPts val="0"/>
              </a:spcAft>
              <a:buNone/>
            </a:pPr>
            <a:r>
              <a:rPr lang="en" sz="1200">
                <a:solidFill>
                  <a:srgbClr val="292A2E"/>
                </a:solidFill>
                <a:latin typeface="Poppins"/>
                <a:ea typeface="Poppins"/>
                <a:cs typeface="Poppins"/>
                <a:sym typeface="Poppins"/>
              </a:rPr>
              <a:t>18</a:t>
            </a:r>
            <a:endParaRPr sz="1200">
              <a:solidFill>
                <a:srgbClr val="292A2E"/>
              </a:solidFill>
              <a:latin typeface="Poppins"/>
              <a:ea typeface="Poppins"/>
              <a:cs typeface="Poppins"/>
              <a:sym typeface="Poppins"/>
            </a:endParaRPr>
          </a:p>
          <a:p>
            <a:pPr indent="0" lvl="0" marL="0" rtl="0" algn="l">
              <a:lnSpc>
                <a:spcPct val="115000"/>
              </a:lnSpc>
              <a:spcBef>
                <a:spcPts val="0"/>
              </a:spcBef>
              <a:spcAft>
                <a:spcPts val="0"/>
              </a:spcAft>
              <a:buNone/>
            </a:pPr>
            <a:r>
              <a:rPr lang="en" sz="1200">
                <a:solidFill>
                  <a:srgbClr val="292A2E"/>
                </a:solidFill>
                <a:latin typeface="Poppins"/>
                <a:ea typeface="Poppins"/>
                <a:cs typeface="Poppins"/>
                <a:sym typeface="Poppins"/>
              </a:rPr>
              <a:t>23</a:t>
            </a:r>
            <a:endParaRPr sz="1200">
              <a:solidFill>
                <a:srgbClr val="292A2E"/>
              </a:solidFill>
              <a:latin typeface="Poppins"/>
              <a:ea typeface="Poppins"/>
              <a:cs typeface="Poppins"/>
              <a:sym typeface="Poppins"/>
            </a:endParaRPr>
          </a:p>
          <a:p>
            <a:pPr indent="0" lvl="0" marL="0" rtl="0" algn="l">
              <a:lnSpc>
                <a:spcPct val="115000"/>
              </a:lnSpc>
              <a:spcBef>
                <a:spcPts val="0"/>
              </a:spcBef>
              <a:spcAft>
                <a:spcPts val="0"/>
              </a:spcAft>
              <a:buNone/>
            </a:pPr>
            <a:r>
              <a:rPr lang="en" sz="1200">
                <a:solidFill>
                  <a:srgbClr val="292A2E"/>
                </a:solidFill>
                <a:latin typeface="Poppins"/>
                <a:ea typeface="Poppins"/>
                <a:cs typeface="Poppins"/>
                <a:sym typeface="Poppins"/>
              </a:rPr>
              <a:t>35</a:t>
            </a:r>
            <a:endParaRPr sz="1200">
              <a:solidFill>
                <a:srgbClr val="292A2E"/>
              </a:solidFill>
              <a:latin typeface="Poppins"/>
              <a:ea typeface="Poppins"/>
              <a:cs typeface="Poppins"/>
              <a:sym typeface="Poppins"/>
            </a:endParaRPr>
          </a:p>
          <a:p>
            <a:pPr indent="0" lvl="0" marL="0" rtl="0" algn="l">
              <a:lnSpc>
                <a:spcPct val="115000"/>
              </a:lnSpc>
              <a:spcBef>
                <a:spcPts val="0"/>
              </a:spcBef>
              <a:spcAft>
                <a:spcPts val="0"/>
              </a:spcAft>
              <a:buNone/>
            </a:pPr>
            <a:r>
              <a:rPr lang="en" sz="1200">
                <a:solidFill>
                  <a:srgbClr val="292A2E"/>
                </a:solidFill>
                <a:latin typeface="Poppins"/>
                <a:ea typeface="Poppins"/>
                <a:cs typeface="Poppins"/>
                <a:sym typeface="Poppins"/>
              </a:rPr>
              <a:t>44</a:t>
            </a:r>
            <a:endParaRPr sz="1200">
              <a:solidFill>
                <a:srgbClr val="292A2E"/>
              </a:solidFill>
              <a:latin typeface="Poppins"/>
              <a:ea typeface="Poppins"/>
              <a:cs typeface="Poppins"/>
              <a:sym typeface="Poppins"/>
            </a:endParaRPr>
          </a:p>
          <a:p>
            <a:pPr indent="0" lvl="0" marL="0" rtl="0" algn="l">
              <a:lnSpc>
                <a:spcPct val="115000"/>
              </a:lnSpc>
              <a:spcBef>
                <a:spcPts val="0"/>
              </a:spcBef>
              <a:spcAft>
                <a:spcPts val="0"/>
              </a:spcAft>
              <a:buNone/>
            </a:pPr>
            <a:r>
              <a:t/>
            </a:r>
            <a:endParaRPr sz="1200">
              <a:solidFill>
                <a:srgbClr val="292A2E"/>
              </a:solidFill>
              <a:latin typeface="Poppins"/>
              <a:ea typeface="Poppins"/>
              <a:cs typeface="Poppins"/>
              <a:sym typeface="Poppins"/>
            </a:endParaRPr>
          </a:p>
          <a:p>
            <a:pPr indent="0" lvl="0" marL="0" marR="0" rtl="0" algn="l">
              <a:lnSpc>
                <a:spcPct val="115000"/>
              </a:lnSpc>
              <a:spcBef>
                <a:spcPts val="0"/>
              </a:spcBef>
              <a:spcAft>
                <a:spcPts val="0"/>
              </a:spcAft>
              <a:buClr>
                <a:srgbClr val="292A2E"/>
              </a:buClr>
              <a:buSzPts val="1200"/>
              <a:buFont typeface="Play"/>
              <a:buNone/>
            </a:pPr>
            <a:r>
              <a:t/>
            </a:r>
            <a:endParaRPr sz="1200">
              <a:solidFill>
                <a:srgbClr val="292A2E"/>
              </a:solidFill>
              <a:latin typeface="Poppins"/>
              <a:ea typeface="Poppins"/>
              <a:cs typeface="Poppins"/>
              <a:sym typeface="Poppins"/>
            </a:endParaRPr>
          </a:p>
        </p:txBody>
      </p:sp>
      <p:sp>
        <p:nvSpPr>
          <p:cNvPr id="75" name="Google Shape;75;p14"/>
          <p:cNvSpPr/>
          <p:nvPr/>
        </p:nvSpPr>
        <p:spPr>
          <a:xfrm>
            <a:off x="5114151" y="2373425"/>
            <a:ext cx="321900" cy="1958700"/>
          </a:xfrm>
          <a:prstGeom prst="rect">
            <a:avLst/>
          </a:prstGeom>
          <a:noFill/>
          <a:ln>
            <a:noFill/>
          </a:ln>
        </p:spPr>
        <p:txBody>
          <a:bodyPr anchorCtr="0" anchor="t" bIns="26775" lIns="26775" spcFirstLastPara="1" rIns="26775" wrap="square" tIns="26775">
            <a:noAutofit/>
          </a:bodyPr>
          <a:lstStyle/>
          <a:p>
            <a:pPr indent="0" lvl="0" marL="0" marR="0" rtl="0" algn="l">
              <a:lnSpc>
                <a:spcPct val="115000"/>
              </a:lnSpc>
              <a:spcBef>
                <a:spcPts val="0"/>
              </a:spcBef>
              <a:spcAft>
                <a:spcPts val="0"/>
              </a:spcAft>
              <a:buClr>
                <a:srgbClr val="292A2E"/>
              </a:buClr>
              <a:buSzPts val="1200"/>
              <a:buFont typeface="Play"/>
              <a:buNone/>
            </a:pPr>
            <a:r>
              <a:rPr lang="en" sz="1200">
                <a:solidFill>
                  <a:srgbClr val="292A2E"/>
                </a:solidFill>
                <a:latin typeface="Poppins"/>
                <a:ea typeface="Poppins"/>
                <a:cs typeface="Poppins"/>
                <a:sym typeface="Poppins"/>
              </a:rPr>
              <a:t>50</a:t>
            </a:r>
            <a:endParaRPr sz="500">
              <a:latin typeface="Poppins"/>
              <a:ea typeface="Poppins"/>
              <a:cs typeface="Poppins"/>
              <a:sym typeface="Poppins"/>
            </a:endParaRPr>
          </a:p>
          <a:p>
            <a:pPr indent="0" lvl="0" marL="0" marR="0" rtl="0" algn="l">
              <a:lnSpc>
                <a:spcPct val="115000"/>
              </a:lnSpc>
              <a:spcBef>
                <a:spcPts val="0"/>
              </a:spcBef>
              <a:spcAft>
                <a:spcPts val="0"/>
              </a:spcAft>
              <a:buClr>
                <a:srgbClr val="292A2E"/>
              </a:buClr>
              <a:buSzPts val="1200"/>
              <a:buFont typeface="Play"/>
              <a:buNone/>
            </a:pPr>
            <a:r>
              <a:rPr i="0" lang="en" sz="1200" u="none" cap="none" strike="noStrike">
                <a:solidFill>
                  <a:srgbClr val="292A2E"/>
                </a:solidFill>
                <a:latin typeface="Poppins"/>
                <a:ea typeface="Poppins"/>
                <a:cs typeface="Poppins"/>
                <a:sym typeface="Poppins"/>
              </a:rPr>
              <a:t>58</a:t>
            </a:r>
            <a:endParaRPr sz="500">
              <a:latin typeface="Poppins"/>
              <a:ea typeface="Poppins"/>
              <a:cs typeface="Poppins"/>
              <a:sym typeface="Poppins"/>
            </a:endParaRPr>
          </a:p>
          <a:p>
            <a:pPr indent="0" lvl="0" marL="0" marR="0" rtl="0" algn="l">
              <a:lnSpc>
                <a:spcPct val="115000"/>
              </a:lnSpc>
              <a:spcBef>
                <a:spcPts val="0"/>
              </a:spcBef>
              <a:spcAft>
                <a:spcPts val="0"/>
              </a:spcAft>
              <a:buClr>
                <a:srgbClr val="292A2E"/>
              </a:buClr>
              <a:buSzPts val="1200"/>
              <a:buFont typeface="Play"/>
              <a:buNone/>
            </a:pPr>
            <a:r>
              <a:rPr i="0" lang="en" sz="1200" u="none" cap="none" strike="noStrike">
                <a:solidFill>
                  <a:srgbClr val="292A2E"/>
                </a:solidFill>
                <a:latin typeface="Poppins"/>
                <a:ea typeface="Poppins"/>
                <a:cs typeface="Poppins"/>
                <a:sym typeface="Poppins"/>
              </a:rPr>
              <a:t>6</a:t>
            </a:r>
            <a:r>
              <a:rPr lang="en" sz="1200">
                <a:solidFill>
                  <a:srgbClr val="292A2E"/>
                </a:solidFill>
                <a:latin typeface="Poppins"/>
                <a:ea typeface="Poppins"/>
                <a:cs typeface="Poppins"/>
                <a:sym typeface="Poppins"/>
              </a:rPr>
              <a:t>8</a:t>
            </a:r>
            <a:endParaRPr sz="500">
              <a:latin typeface="Poppins"/>
              <a:ea typeface="Poppins"/>
              <a:cs typeface="Poppins"/>
              <a:sym typeface="Poppins"/>
            </a:endParaRPr>
          </a:p>
          <a:p>
            <a:pPr indent="0" lvl="0" marL="0" marR="0" rtl="0" algn="l">
              <a:lnSpc>
                <a:spcPct val="115000"/>
              </a:lnSpc>
              <a:spcBef>
                <a:spcPts val="0"/>
              </a:spcBef>
              <a:spcAft>
                <a:spcPts val="0"/>
              </a:spcAft>
              <a:buClr>
                <a:srgbClr val="292A2E"/>
              </a:buClr>
              <a:buSzPts val="1200"/>
              <a:buFont typeface="Play"/>
              <a:buNone/>
            </a:pPr>
            <a:r>
              <a:rPr i="0" lang="en" sz="1200" u="none" cap="none" strike="noStrike">
                <a:solidFill>
                  <a:srgbClr val="292A2E"/>
                </a:solidFill>
                <a:latin typeface="Poppins"/>
                <a:ea typeface="Poppins"/>
                <a:cs typeface="Poppins"/>
                <a:sym typeface="Poppins"/>
              </a:rPr>
              <a:t>7</a:t>
            </a:r>
            <a:r>
              <a:rPr lang="en" sz="1200">
                <a:solidFill>
                  <a:srgbClr val="292A2E"/>
                </a:solidFill>
                <a:latin typeface="Poppins"/>
                <a:ea typeface="Poppins"/>
                <a:cs typeface="Poppins"/>
                <a:sym typeface="Poppins"/>
              </a:rPr>
              <a:t>6</a:t>
            </a:r>
            <a:endParaRPr sz="1200">
              <a:solidFill>
                <a:srgbClr val="292A2E"/>
              </a:solidFill>
              <a:latin typeface="Poppins"/>
              <a:ea typeface="Poppins"/>
              <a:cs typeface="Poppins"/>
              <a:sym typeface="Poppins"/>
            </a:endParaRPr>
          </a:p>
          <a:p>
            <a:pPr indent="0" lvl="0" marL="0" marR="0" rtl="0" algn="l">
              <a:lnSpc>
                <a:spcPct val="115000"/>
              </a:lnSpc>
              <a:spcBef>
                <a:spcPts val="0"/>
              </a:spcBef>
              <a:spcAft>
                <a:spcPts val="0"/>
              </a:spcAft>
              <a:buClr>
                <a:srgbClr val="292A2E"/>
              </a:buClr>
              <a:buSzPts val="1200"/>
              <a:buFont typeface="Play"/>
              <a:buNone/>
            </a:pPr>
            <a:r>
              <a:rPr lang="en" sz="1200">
                <a:solidFill>
                  <a:srgbClr val="292A2E"/>
                </a:solidFill>
                <a:latin typeface="Poppins"/>
                <a:ea typeface="Poppins"/>
                <a:cs typeface="Poppins"/>
                <a:sym typeface="Poppins"/>
              </a:rPr>
              <a:t>82</a:t>
            </a:r>
            <a:endParaRPr sz="1200">
              <a:solidFill>
                <a:srgbClr val="292A2E"/>
              </a:solidFill>
              <a:latin typeface="Poppins"/>
              <a:ea typeface="Poppins"/>
              <a:cs typeface="Poppins"/>
              <a:sym typeface="Poppins"/>
            </a:endParaRPr>
          </a:p>
          <a:p>
            <a:pPr indent="0" lvl="0" marL="0" marR="0" rtl="0" algn="l">
              <a:lnSpc>
                <a:spcPct val="115000"/>
              </a:lnSpc>
              <a:spcBef>
                <a:spcPts val="0"/>
              </a:spcBef>
              <a:spcAft>
                <a:spcPts val="0"/>
              </a:spcAft>
              <a:buClr>
                <a:srgbClr val="292A2E"/>
              </a:buClr>
              <a:buSzPts val="1200"/>
              <a:buFont typeface="Play"/>
              <a:buNone/>
            </a:pPr>
            <a:r>
              <a:rPr lang="en" sz="1200">
                <a:solidFill>
                  <a:srgbClr val="292A2E"/>
                </a:solidFill>
                <a:latin typeface="Poppins"/>
                <a:ea typeface="Poppins"/>
                <a:cs typeface="Poppins"/>
                <a:sym typeface="Poppins"/>
              </a:rPr>
              <a:t>93</a:t>
            </a:r>
            <a:endParaRPr sz="1200">
              <a:solidFill>
                <a:srgbClr val="292A2E"/>
              </a:solidFill>
              <a:latin typeface="Poppins"/>
              <a:ea typeface="Poppins"/>
              <a:cs typeface="Poppins"/>
              <a:sym typeface="Poppins"/>
            </a:endParaRPr>
          </a:p>
        </p:txBody>
      </p:sp>
      <p:sp>
        <p:nvSpPr>
          <p:cNvPr id="76" name="Google Shape;76;p14"/>
          <p:cNvSpPr/>
          <p:nvPr/>
        </p:nvSpPr>
        <p:spPr>
          <a:xfrm>
            <a:off x="7977052" y="2373425"/>
            <a:ext cx="376800" cy="1917300"/>
          </a:xfrm>
          <a:prstGeom prst="rect">
            <a:avLst/>
          </a:prstGeom>
          <a:noFill/>
          <a:ln>
            <a:noFill/>
          </a:ln>
        </p:spPr>
        <p:txBody>
          <a:bodyPr anchorCtr="0" anchor="t" bIns="26775" lIns="26775" spcFirstLastPara="1" rIns="26775" wrap="square" tIns="26775">
            <a:noAutofit/>
          </a:bodyPr>
          <a:lstStyle/>
          <a:p>
            <a:pPr indent="0" lvl="0" marL="0" marR="0" rtl="0" algn="l">
              <a:lnSpc>
                <a:spcPct val="115000"/>
              </a:lnSpc>
              <a:spcBef>
                <a:spcPts val="0"/>
              </a:spcBef>
              <a:spcAft>
                <a:spcPts val="0"/>
              </a:spcAft>
              <a:buClr>
                <a:srgbClr val="292A2E"/>
              </a:buClr>
              <a:buSzPts val="1200"/>
              <a:buFont typeface="Play"/>
              <a:buNone/>
            </a:pPr>
            <a:r>
              <a:rPr lang="en" sz="1200">
                <a:solidFill>
                  <a:srgbClr val="292A2E"/>
                </a:solidFill>
                <a:latin typeface="Poppins"/>
                <a:ea typeface="Poppins"/>
                <a:cs typeface="Poppins"/>
                <a:sym typeface="Poppins"/>
              </a:rPr>
              <a:t>99</a:t>
            </a:r>
            <a:endParaRPr sz="500">
              <a:latin typeface="Poppins"/>
              <a:ea typeface="Poppins"/>
              <a:cs typeface="Poppins"/>
              <a:sym typeface="Poppins"/>
            </a:endParaRPr>
          </a:p>
          <a:p>
            <a:pPr indent="0" lvl="0" marL="0" marR="0" rtl="0" algn="l">
              <a:lnSpc>
                <a:spcPct val="115000"/>
              </a:lnSpc>
              <a:spcBef>
                <a:spcPts val="0"/>
              </a:spcBef>
              <a:spcAft>
                <a:spcPts val="0"/>
              </a:spcAft>
              <a:buClr>
                <a:srgbClr val="292A2E"/>
              </a:buClr>
              <a:buSzPts val="1200"/>
              <a:buFont typeface="Play"/>
              <a:buNone/>
            </a:pPr>
            <a:r>
              <a:rPr i="0" lang="en" sz="1200" u="none" cap="none" strike="noStrike">
                <a:solidFill>
                  <a:srgbClr val="292A2E"/>
                </a:solidFill>
                <a:latin typeface="Poppins"/>
                <a:ea typeface="Poppins"/>
                <a:cs typeface="Poppins"/>
                <a:sym typeface="Poppins"/>
              </a:rPr>
              <a:t>10</a:t>
            </a:r>
            <a:r>
              <a:rPr lang="en" sz="1200">
                <a:solidFill>
                  <a:srgbClr val="292A2E"/>
                </a:solidFill>
                <a:latin typeface="Poppins"/>
                <a:ea typeface="Poppins"/>
                <a:cs typeface="Poppins"/>
                <a:sym typeface="Poppins"/>
              </a:rPr>
              <a:t>5</a:t>
            </a:r>
            <a:endParaRPr sz="500">
              <a:latin typeface="Poppins"/>
              <a:ea typeface="Poppins"/>
              <a:cs typeface="Poppins"/>
              <a:sym typeface="Poppins"/>
            </a:endParaRPr>
          </a:p>
          <a:p>
            <a:pPr indent="0" lvl="0" marL="0" marR="0" rtl="0" algn="l">
              <a:lnSpc>
                <a:spcPct val="115000"/>
              </a:lnSpc>
              <a:spcBef>
                <a:spcPts val="0"/>
              </a:spcBef>
              <a:spcAft>
                <a:spcPts val="0"/>
              </a:spcAft>
              <a:buClr>
                <a:srgbClr val="292A2E"/>
              </a:buClr>
              <a:buSzPts val="1200"/>
              <a:buFont typeface="Play"/>
              <a:buNone/>
            </a:pPr>
            <a:r>
              <a:rPr i="0" lang="en" sz="1200" u="none" cap="none" strike="noStrike">
                <a:solidFill>
                  <a:srgbClr val="292A2E"/>
                </a:solidFill>
                <a:latin typeface="Poppins"/>
                <a:ea typeface="Poppins"/>
                <a:cs typeface="Poppins"/>
                <a:sym typeface="Poppins"/>
              </a:rPr>
              <a:t>11</a:t>
            </a:r>
            <a:r>
              <a:rPr lang="en" sz="1200">
                <a:solidFill>
                  <a:srgbClr val="292A2E"/>
                </a:solidFill>
                <a:latin typeface="Poppins"/>
                <a:ea typeface="Poppins"/>
                <a:cs typeface="Poppins"/>
                <a:sym typeface="Poppins"/>
              </a:rPr>
              <a:t>2</a:t>
            </a:r>
            <a:endParaRPr sz="500">
              <a:latin typeface="Poppins"/>
              <a:ea typeface="Poppins"/>
              <a:cs typeface="Poppins"/>
              <a:sym typeface="Poppins"/>
            </a:endParaRPr>
          </a:p>
          <a:p>
            <a:pPr indent="0" lvl="0" marL="0" marR="0" rtl="0" algn="l">
              <a:lnSpc>
                <a:spcPct val="115000"/>
              </a:lnSpc>
              <a:spcBef>
                <a:spcPts val="0"/>
              </a:spcBef>
              <a:spcAft>
                <a:spcPts val="0"/>
              </a:spcAft>
              <a:buClr>
                <a:srgbClr val="292A2E"/>
              </a:buClr>
              <a:buSzPts val="1200"/>
              <a:buFont typeface="Play"/>
              <a:buNone/>
            </a:pPr>
            <a:r>
              <a:rPr i="0" lang="en" sz="1200" u="none" cap="none" strike="noStrike">
                <a:solidFill>
                  <a:srgbClr val="292A2E"/>
                </a:solidFill>
                <a:latin typeface="Poppins"/>
                <a:ea typeface="Poppins"/>
                <a:cs typeface="Poppins"/>
                <a:sym typeface="Poppins"/>
              </a:rPr>
              <a:t>1</a:t>
            </a:r>
            <a:r>
              <a:rPr lang="en" sz="1200">
                <a:solidFill>
                  <a:srgbClr val="292A2E"/>
                </a:solidFill>
                <a:latin typeface="Poppins"/>
                <a:ea typeface="Poppins"/>
                <a:cs typeface="Poppins"/>
                <a:sym typeface="Poppins"/>
              </a:rPr>
              <a:t>18</a:t>
            </a:r>
            <a:endParaRPr sz="500">
              <a:latin typeface="Poppins"/>
              <a:ea typeface="Poppins"/>
              <a:cs typeface="Poppins"/>
              <a:sym typeface="Poppins"/>
            </a:endParaRPr>
          </a:p>
          <a:p>
            <a:pPr indent="0" lvl="0" marL="0" marR="0" rtl="0" algn="l">
              <a:lnSpc>
                <a:spcPct val="115000"/>
              </a:lnSpc>
              <a:spcBef>
                <a:spcPts val="0"/>
              </a:spcBef>
              <a:spcAft>
                <a:spcPts val="0"/>
              </a:spcAft>
              <a:buClr>
                <a:srgbClr val="292A2E"/>
              </a:buClr>
              <a:buSzPts val="1200"/>
              <a:buFont typeface="Play"/>
              <a:buNone/>
            </a:pPr>
            <a:r>
              <a:rPr i="0" lang="en" sz="1200" u="none" cap="none" strike="noStrike">
                <a:solidFill>
                  <a:srgbClr val="292A2E"/>
                </a:solidFill>
                <a:latin typeface="Poppins"/>
                <a:ea typeface="Poppins"/>
                <a:cs typeface="Poppins"/>
                <a:sym typeface="Poppins"/>
              </a:rPr>
              <a:t>12</a:t>
            </a:r>
            <a:r>
              <a:rPr lang="en" sz="1200">
                <a:solidFill>
                  <a:srgbClr val="292A2E"/>
                </a:solidFill>
                <a:latin typeface="Poppins"/>
                <a:ea typeface="Poppins"/>
                <a:cs typeface="Poppins"/>
                <a:sym typeface="Poppins"/>
              </a:rPr>
              <a:t>4</a:t>
            </a:r>
            <a:endParaRPr sz="500">
              <a:latin typeface="Poppins"/>
              <a:ea typeface="Poppins"/>
              <a:cs typeface="Poppins"/>
              <a:sym typeface="Poppins"/>
            </a:endParaRPr>
          </a:p>
          <a:p>
            <a:pPr indent="0" lvl="0" marL="0" marR="0" rtl="0" algn="l">
              <a:lnSpc>
                <a:spcPct val="115000"/>
              </a:lnSpc>
              <a:spcBef>
                <a:spcPts val="0"/>
              </a:spcBef>
              <a:spcAft>
                <a:spcPts val="0"/>
              </a:spcAft>
              <a:buClr>
                <a:srgbClr val="292A2E"/>
              </a:buClr>
              <a:buSzPts val="1200"/>
              <a:buFont typeface="Play"/>
              <a:buNone/>
            </a:pPr>
            <a:r>
              <a:rPr i="0" lang="en" sz="1200" u="none" cap="none" strike="noStrike">
                <a:solidFill>
                  <a:srgbClr val="292A2E"/>
                </a:solidFill>
                <a:latin typeface="Poppins"/>
                <a:ea typeface="Poppins"/>
                <a:cs typeface="Poppins"/>
                <a:sym typeface="Poppins"/>
              </a:rPr>
              <a:t>1</a:t>
            </a:r>
            <a:r>
              <a:rPr lang="en" sz="1200">
                <a:solidFill>
                  <a:srgbClr val="292A2E"/>
                </a:solidFill>
                <a:latin typeface="Poppins"/>
                <a:ea typeface="Poppins"/>
                <a:cs typeface="Poppins"/>
                <a:sym typeface="Poppins"/>
              </a:rPr>
              <a:t>33</a:t>
            </a:r>
            <a:endParaRPr sz="500">
              <a:latin typeface="Poppins"/>
              <a:ea typeface="Poppins"/>
              <a:cs typeface="Poppins"/>
              <a:sym typeface="Poppins"/>
            </a:endParaRPr>
          </a:p>
          <a:p>
            <a:pPr indent="0" lvl="0" marL="0" marR="0" rtl="0" algn="l">
              <a:lnSpc>
                <a:spcPct val="115000"/>
              </a:lnSpc>
              <a:spcBef>
                <a:spcPts val="0"/>
              </a:spcBef>
              <a:spcAft>
                <a:spcPts val="0"/>
              </a:spcAft>
              <a:buClr>
                <a:srgbClr val="292A2E"/>
              </a:buClr>
              <a:buSzPts val="1200"/>
              <a:buFont typeface="Play"/>
              <a:buNone/>
            </a:pPr>
            <a:r>
              <a:rPr i="0" lang="en" sz="1200" u="none" cap="none" strike="noStrike">
                <a:solidFill>
                  <a:srgbClr val="292A2E"/>
                </a:solidFill>
                <a:latin typeface="Poppins"/>
                <a:ea typeface="Poppins"/>
                <a:cs typeface="Poppins"/>
                <a:sym typeface="Poppins"/>
              </a:rPr>
              <a:t>1</a:t>
            </a:r>
            <a:r>
              <a:rPr lang="en" sz="1200">
                <a:solidFill>
                  <a:srgbClr val="292A2E"/>
                </a:solidFill>
                <a:latin typeface="Poppins"/>
                <a:ea typeface="Poppins"/>
                <a:cs typeface="Poppins"/>
                <a:sym typeface="Poppins"/>
              </a:rPr>
              <a:t>39</a:t>
            </a:r>
            <a:endParaRPr sz="500">
              <a:latin typeface="Poppins"/>
              <a:ea typeface="Poppins"/>
              <a:cs typeface="Poppins"/>
              <a:sym typeface="Poppins"/>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ur brand">
  <p:cSld name="Upfront-2">
    <p:spTree>
      <p:nvGrpSpPr>
        <p:cNvPr id="77" name="Shape 77"/>
        <p:cNvGrpSpPr/>
        <p:nvPr/>
      </p:nvGrpSpPr>
      <p:grpSpPr>
        <a:xfrm>
          <a:off x="0" y="0"/>
          <a:ext cx="0" cy="0"/>
          <a:chOff x="0" y="0"/>
          <a:chExt cx="0" cy="0"/>
        </a:xfrm>
      </p:grpSpPr>
      <p:sp>
        <p:nvSpPr>
          <p:cNvPr id="78" name="Google Shape;78;p15"/>
          <p:cNvSpPr txBox="1"/>
          <p:nvPr/>
        </p:nvSpPr>
        <p:spPr>
          <a:xfrm>
            <a:off x="1755175" y="1305750"/>
            <a:ext cx="5633700" cy="2310300"/>
          </a:xfrm>
          <a:prstGeom prst="rect">
            <a:avLst/>
          </a:prstGeom>
          <a:noFill/>
          <a:ln>
            <a:noFill/>
          </a:ln>
        </p:spPr>
        <p:txBody>
          <a:bodyPr anchorCtr="0" anchor="ctr" bIns="19050" lIns="19050" spcFirstLastPara="1" rIns="19050" wrap="square" tIns="19050">
            <a:spAutoFit/>
          </a:bodyPr>
          <a:lstStyle/>
          <a:p>
            <a:pPr indent="0" lvl="0" marL="0" marR="0" rtl="0" algn="ctr">
              <a:lnSpc>
                <a:spcPct val="90000"/>
              </a:lnSpc>
              <a:spcBef>
                <a:spcPts val="0"/>
              </a:spcBef>
              <a:spcAft>
                <a:spcPts val="0"/>
              </a:spcAft>
              <a:buClr>
                <a:srgbClr val="14171A"/>
              </a:buClr>
              <a:buSzPts val="4500"/>
              <a:buFont typeface="Play"/>
              <a:buNone/>
            </a:pPr>
            <a:r>
              <a:rPr i="0" lang="en" sz="4100" u="none" cap="none" strike="noStrike">
                <a:solidFill>
                  <a:srgbClr val="14171A"/>
                </a:solidFill>
                <a:latin typeface="Poppins"/>
                <a:ea typeface="Poppins"/>
                <a:cs typeface="Poppins"/>
                <a:sym typeface="Poppins"/>
              </a:rPr>
              <a:t>We’re putting </a:t>
            </a:r>
            <a:endParaRPr sz="100">
              <a:latin typeface="Poppins"/>
              <a:ea typeface="Poppins"/>
              <a:cs typeface="Poppins"/>
              <a:sym typeface="Poppins"/>
            </a:endParaRPr>
          </a:p>
          <a:p>
            <a:pPr indent="0" lvl="0" marL="0" marR="0" rtl="0" algn="ctr">
              <a:lnSpc>
                <a:spcPct val="90000"/>
              </a:lnSpc>
              <a:spcBef>
                <a:spcPts val="0"/>
              </a:spcBef>
              <a:spcAft>
                <a:spcPts val="0"/>
              </a:spcAft>
              <a:buClr>
                <a:srgbClr val="14171A"/>
              </a:buClr>
              <a:buSzPts val="4500"/>
              <a:buFont typeface="Play"/>
              <a:buNone/>
            </a:pPr>
            <a:r>
              <a:rPr b="1" i="0" lang="en" sz="4100" u="none" cap="none" strike="noStrike">
                <a:solidFill>
                  <a:srgbClr val="14171A"/>
                </a:solidFill>
                <a:latin typeface="Poppins"/>
                <a:ea typeface="Poppins"/>
                <a:cs typeface="Poppins"/>
                <a:sym typeface="Poppins"/>
              </a:rPr>
              <a:t>our brand</a:t>
            </a:r>
            <a:r>
              <a:rPr i="0" lang="en" sz="4100" u="none" cap="none" strike="noStrike">
                <a:solidFill>
                  <a:srgbClr val="14171A"/>
                </a:solidFill>
                <a:latin typeface="Poppins"/>
                <a:ea typeface="Poppins"/>
                <a:cs typeface="Poppins"/>
                <a:sym typeface="Poppins"/>
              </a:rPr>
              <a:t> in the capable hands </a:t>
            </a:r>
            <a:br>
              <a:rPr i="0" lang="en" sz="4100" u="none" cap="none" strike="noStrike">
                <a:solidFill>
                  <a:srgbClr val="14171A"/>
                </a:solidFill>
                <a:latin typeface="Poppins"/>
                <a:ea typeface="Poppins"/>
                <a:cs typeface="Poppins"/>
                <a:sym typeface="Poppins"/>
              </a:rPr>
            </a:br>
            <a:r>
              <a:rPr i="0" lang="en" sz="4100" u="none" cap="none" strike="noStrike">
                <a:solidFill>
                  <a:srgbClr val="14171A"/>
                </a:solidFill>
                <a:latin typeface="Poppins"/>
                <a:ea typeface="Poppins"/>
                <a:cs typeface="Poppins"/>
                <a:sym typeface="Poppins"/>
              </a:rPr>
              <a:t>of </a:t>
            </a:r>
            <a:r>
              <a:rPr b="1" i="0" lang="en" sz="4100" u="none" cap="none" strike="noStrike">
                <a:solidFill>
                  <a:srgbClr val="14171A"/>
                </a:solidFill>
                <a:latin typeface="Poppins"/>
                <a:ea typeface="Poppins"/>
                <a:cs typeface="Poppins"/>
                <a:sym typeface="Poppins"/>
              </a:rPr>
              <a:t>our team</a:t>
            </a:r>
            <a:endParaRPr sz="100">
              <a:latin typeface="Poppins"/>
              <a:ea typeface="Poppins"/>
              <a:cs typeface="Poppins"/>
              <a:sym typeface="Poppins"/>
            </a:endParaRPr>
          </a:p>
        </p:txBody>
      </p:sp>
      <p:pic>
        <p:nvPicPr>
          <p:cNvPr descr="Combo 13.png" id="79" name="Google Shape;79;p15"/>
          <p:cNvPicPr preferRelativeResize="0"/>
          <p:nvPr/>
        </p:nvPicPr>
        <p:blipFill rotWithShape="1">
          <a:blip r:embed="rId2">
            <a:alphaModFix/>
          </a:blip>
          <a:srcRect b="0" l="0" r="18207" t="13457"/>
          <a:stretch/>
        </p:blipFill>
        <p:spPr>
          <a:xfrm>
            <a:off x="6649902" y="2802153"/>
            <a:ext cx="2508604" cy="2341345"/>
          </a:xfrm>
          <a:prstGeom prst="rect">
            <a:avLst/>
          </a:prstGeom>
          <a:noFill/>
          <a:ln>
            <a:noFill/>
          </a:ln>
        </p:spPr>
      </p:pic>
      <p:pic>
        <p:nvPicPr>
          <p:cNvPr descr="Combo 12.png" id="80" name="Google Shape;80;p15"/>
          <p:cNvPicPr preferRelativeResize="0"/>
          <p:nvPr/>
        </p:nvPicPr>
        <p:blipFill rotWithShape="1">
          <a:blip r:embed="rId3">
            <a:alphaModFix/>
          </a:blip>
          <a:srcRect b="0" l="0" r="0" t="0"/>
          <a:stretch/>
        </p:blipFill>
        <p:spPr>
          <a:xfrm rot="4392983">
            <a:off x="198015" y="-764478"/>
            <a:ext cx="2705611" cy="3267037"/>
          </a:xfrm>
          <a:prstGeom prst="rect">
            <a:avLst/>
          </a:prstGeom>
          <a:noFill/>
          <a:ln>
            <a:noFill/>
          </a:ln>
        </p:spPr>
      </p:pic>
      <p:pic>
        <p:nvPicPr>
          <p:cNvPr descr="Group 634611.png" id="81" name="Google Shape;81;p15"/>
          <p:cNvPicPr preferRelativeResize="0"/>
          <p:nvPr/>
        </p:nvPicPr>
        <p:blipFill rotWithShape="1">
          <a:blip r:embed="rId4">
            <a:alphaModFix/>
          </a:blip>
          <a:srcRect b="0" l="0" r="25384" t="13322"/>
          <a:stretch/>
        </p:blipFill>
        <p:spPr>
          <a:xfrm rot="10800000">
            <a:off x="7000937" y="3"/>
            <a:ext cx="2147826" cy="1738121"/>
          </a:xfrm>
          <a:prstGeom prst="rect">
            <a:avLst/>
          </a:prstGeom>
          <a:noFill/>
          <a:ln>
            <a:noFill/>
          </a:ln>
        </p:spPr>
      </p:pic>
      <p:pic>
        <p:nvPicPr>
          <p:cNvPr descr="Group 634610.png" id="82" name="Google Shape;82;p15"/>
          <p:cNvPicPr preferRelativeResize="0"/>
          <p:nvPr/>
        </p:nvPicPr>
        <p:blipFill rotWithShape="1">
          <a:blip r:embed="rId5">
            <a:alphaModFix/>
          </a:blip>
          <a:srcRect b="11071" l="10490" r="0" t="0"/>
          <a:stretch/>
        </p:blipFill>
        <p:spPr>
          <a:xfrm>
            <a:off x="2" y="3032221"/>
            <a:ext cx="2508720" cy="2111281"/>
          </a:xfrm>
          <a:prstGeom prst="rect">
            <a:avLst/>
          </a:prstGeom>
          <a:noFill/>
          <a:ln>
            <a:noFill/>
          </a:ln>
        </p:spPr>
      </p:pic>
      <p:sp>
        <p:nvSpPr>
          <p:cNvPr id="83" name="Google Shape;83;p15"/>
          <p:cNvSpPr txBox="1"/>
          <p:nvPr>
            <p:ph idx="12" type="sldNum"/>
          </p:nvPr>
        </p:nvSpPr>
        <p:spPr>
          <a:xfrm>
            <a:off x="4494295" y="4905375"/>
            <a:ext cx="150600" cy="177000"/>
          </a:xfrm>
          <a:prstGeom prst="rect">
            <a:avLst/>
          </a:prstGeom>
          <a:noFill/>
          <a:ln>
            <a:noFill/>
          </a:ln>
        </p:spPr>
        <p:txBody>
          <a:bodyPr anchorCtr="0" anchor="t" bIns="19050" lIns="19050" spcFirstLastPara="1" rIns="19050" wrap="square" tIns="19050">
            <a:spAutoFit/>
          </a:bodyPr>
          <a:lstStyle>
            <a:lvl1pPr indent="0" lvl="0" marL="0" rtl="0" algn="ctr">
              <a:lnSpc>
                <a:spcPct val="100000"/>
              </a:lnSpc>
              <a:spcBef>
                <a:spcPts val="0"/>
              </a:spcBef>
              <a:spcAft>
                <a:spcPts val="0"/>
              </a:spcAft>
              <a:buClr>
                <a:srgbClr val="000000"/>
              </a:buClr>
              <a:buSzPts val="900"/>
              <a:buFont typeface="Play"/>
              <a:buNone/>
              <a:defRPr sz="900">
                <a:solidFill>
                  <a:srgbClr val="000000"/>
                </a:solidFill>
              </a:defRPr>
            </a:lvl1pPr>
            <a:lvl2pPr indent="0" lvl="1" marL="0" rtl="0" algn="ctr">
              <a:lnSpc>
                <a:spcPct val="100000"/>
              </a:lnSpc>
              <a:spcBef>
                <a:spcPts val="0"/>
              </a:spcBef>
              <a:spcAft>
                <a:spcPts val="0"/>
              </a:spcAft>
              <a:buClr>
                <a:srgbClr val="000000"/>
              </a:buClr>
              <a:buSzPts val="900"/>
              <a:buFont typeface="Play"/>
              <a:buNone/>
              <a:defRPr sz="900">
                <a:solidFill>
                  <a:srgbClr val="000000"/>
                </a:solidFill>
              </a:defRPr>
            </a:lvl2pPr>
            <a:lvl3pPr indent="0" lvl="2" marL="0" rtl="0" algn="ctr">
              <a:lnSpc>
                <a:spcPct val="100000"/>
              </a:lnSpc>
              <a:spcBef>
                <a:spcPts val="0"/>
              </a:spcBef>
              <a:spcAft>
                <a:spcPts val="0"/>
              </a:spcAft>
              <a:buClr>
                <a:srgbClr val="000000"/>
              </a:buClr>
              <a:buSzPts val="900"/>
              <a:buFont typeface="Play"/>
              <a:buNone/>
              <a:defRPr sz="900">
                <a:solidFill>
                  <a:srgbClr val="000000"/>
                </a:solidFill>
              </a:defRPr>
            </a:lvl3pPr>
            <a:lvl4pPr indent="0" lvl="3" marL="0" rtl="0" algn="ctr">
              <a:lnSpc>
                <a:spcPct val="100000"/>
              </a:lnSpc>
              <a:spcBef>
                <a:spcPts val="0"/>
              </a:spcBef>
              <a:spcAft>
                <a:spcPts val="0"/>
              </a:spcAft>
              <a:buClr>
                <a:srgbClr val="000000"/>
              </a:buClr>
              <a:buSzPts val="900"/>
              <a:buFont typeface="Play"/>
              <a:buNone/>
              <a:defRPr sz="900">
                <a:solidFill>
                  <a:srgbClr val="000000"/>
                </a:solidFill>
              </a:defRPr>
            </a:lvl4pPr>
            <a:lvl5pPr indent="0" lvl="4" marL="0" rtl="0" algn="ctr">
              <a:lnSpc>
                <a:spcPct val="100000"/>
              </a:lnSpc>
              <a:spcBef>
                <a:spcPts val="0"/>
              </a:spcBef>
              <a:spcAft>
                <a:spcPts val="0"/>
              </a:spcAft>
              <a:buClr>
                <a:srgbClr val="000000"/>
              </a:buClr>
              <a:buSzPts val="900"/>
              <a:buFont typeface="Play"/>
              <a:buNone/>
              <a:defRPr sz="900">
                <a:solidFill>
                  <a:srgbClr val="000000"/>
                </a:solidFill>
              </a:defRPr>
            </a:lvl5pPr>
            <a:lvl6pPr indent="0" lvl="5" marL="0" rtl="0" algn="ctr">
              <a:lnSpc>
                <a:spcPct val="100000"/>
              </a:lnSpc>
              <a:spcBef>
                <a:spcPts val="0"/>
              </a:spcBef>
              <a:spcAft>
                <a:spcPts val="0"/>
              </a:spcAft>
              <a:buClr>
                <a:srgbClr val="000000"/>
              </a:buClr>
              <a:buSzPts val="900"/>
              <a:buFont typeface="Play"/>
              <a:buNone/>
              <a:defRPr sz="900">
                <a:solidFill>
                  <a:srgbClr val="000000"/>
                </a:solidFill>
              </a:defRPr>
            </a:lvl6pPr>
            <a:lvl7pPr indent="0" lvl="6" marL="0" rtl="0" algn="ctr">
              <a:lnSpc>
                <a:spcPct val="100000"/>
              </a:lnSpc>
              <a:spcBef>
                <a:spcPts val="0"/>
              </a:spcBef>
              <a:spcAft>
                <a:spcPts val="0"/>
              </a:spcAft>
              <a:buClr>
                <a:srgbClr val="000000"/>
              </a:buClr>
              <a:buSzPts val="900"/>
              <a:buFont typeface="Play"/>
              <a:buNone/>
              <a:defRPr sz="900">
                <a:solidFill>
                  <a:srgbClr val="000000"/>
                </a:solidFill>
              </a:defRPr>
            </a:lvl7pPr>
            <a:lvl8pPr indent="0" lvl="7" marL="0" rtl="0" algn="ctr">
              <a:lnSpc>
                <a:spcPct val="100000"/>
              </a:lnSpc>
              <a:spcBef>
                <a:spcPts val="0"/>
              </a:spcBef>
              <a:spcAft>
                <a:spcPts val="0"/>
              </a:spcAft>
              <a:buClr>
                <a:srgbClr val="000000"/>
              </a:buClr>
              <a:buSzPts val="900"/>
              <a:buFont typeface="Play"/>
              <a:buNone/>
              <a:defRPr sz="900">
                <a:solidFill>
                  <a:srgbClr val="000000"/>
                </a:solidFill>
              </a:defRPr>
            </a:lvl8pPr>
            <a:lvl9pPr indent="0" lvl="8" marL="0" rtl="0" algn="ctr">
              <a:lnSpc>
                <a:spcPct val="100000"/>
              </a:lnSpc>
              <a:spcBef>
                <a:spcPts val="0"/>
              </a:spcBef>
              <a:spcAft>
                <a:spcPts val="0"/>
              </a:spcAft>
              <a:buClr>
                <a:srgbClr val="000000"/>
              </a:buClr>
              <a:buSzPts val="900"/>
              <a:buFont typeface="Play"/>
              <a:buNone/>
              <a:defRPr sz="900">
                <a:solidFill>
                  <a:srgbClr val="000000"/>
                </a:solidFill>
              </a:defRPr>
            </a:lvl9pPr>
          </a:lstStyle>
          <a:p>
            <a:pPr indent="0" lvl="0" marL="0" rtl="0" algn="ctr">
              <a:spcBef>
                <a:spcPts val="0"/>
              </a:spcBef>
              <a:spcAft>
                <a:spcPts val="0"/>
              </a:spcAft>
              <a:buNone/>
            </a:pPr>
            <a:fld id="{00000000-1234-1234-1234-123412341234}" type="slidenum">
              <a:rPr lang="en"/>
              <a:t>‹#›</a:t>
            </a:fld>
            <a:endParaRPr sz="1000">
              <a:solidFill>
                <a:schemeClr val="dk2"/>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01">
  <p:cSld name="Title 01_1">
    <p:spTree>
      <p:nvGrpSpPr>
        <p:cNvPr id="84" name="Shape 84"/>
        <p:cNvGrpSpPr/>
        <p:nvPr/>
      </p:nvGrpSpPr>
      <p:grpSpPr>
        <a:xfrm>
          <a:off x="0" y="0"/>
          <a:ext cx="0" cy="0"/>
          <a:chOff x="0" y="0"/>
          <a:chExt cx="0" cy="0"/>
        </a:xfrm>
      </p:grpSpPr>
      <p:sp>
        <p:nvSpPr>
          <p:cNvPr id="85" name="Google Shape;85;p16"/>
          <p:cNvSpPr/>
          <p:nvPr/>
        </p:nvSpPr>
        <p:spPr>
          <a:xfrm>
            <a:off x="3112367" y="4763"/>
            <a:ext cx="6031800" cy="5143500"/>
          </a:xfrm>
          <a:prstGeom prst="rect">
            <a:avLst/>
          </a:prstGeom>
          <a:solidFill>
            <a:schemeClr val="accent2"/>
          </a:solidFill>
          <a:ln>
            <a:noFill/>
          </a:ln>
        </p:spPr>
        <p:txBody>
          <a:bodyPr anchorCtr="0" anchor="ctr" bIns="19050" lIns="19050" spcFirstLastPara="1" rIns="19050" wrap="square" tIns="19050">
            <a:noAutofit/>
          </a:bodyPr>
          <a:lstStyle/>
          <a:p>
            <a:pPr indent="0" lvl="0" marL="0" marR="0" rtl="0" algn="ctr">
              <a:lnSpc>
                <a:spcPct val="100000"/>
              </a:lnSpc>
              <a:spcBef>
                <a:spcPts val="0"/>
              </a:spcBef>
              <a:spcAft>
                <a:spcPts val="0"/>
              </a:spcAft>
              <a:buClr>
                <a:srgbClr val="292A2E"/>
              </a:buClr>
              <a:buSzPts val="1400"/>
              <a:buFont typeface="Play"/>
              <a:buNone/>
            </a:pPr>
            <a:r>
              <a:t/>
            </a:r>
            <a:endParaRPr b="0" i="0" sz="1400" u="none" cap="none" strike="noStrike">
              <a:solidFill>
                <a:srgbClr val="292A2E"/>
              </a:solidFill>
              <a:latin typeface="Play"/>
              <a:ea typeface="Play"/>
              <a:cs typeface="Play"/>
              <a:sym typeface="Play"/>
            </a:endParaRPr>
          </a:p>
        </p:txBody>
      </p:sp>
      <p:pic>
        <p:nvPicPr>
          <p:cNvPr descr="horizontal-logo-onecolor-blue-atlassian.png" id="86" name="Google Shape;86;p16"/>
          <p:cNvPicPr preferRelativeResize="0"/>
          <p:nvPr/>
        </p:nvPicPr>
        <p:blipFill rotWithShape="1">
          <a:blip r:embed="rId2">
            <a:alphaModFix/>
          </a:blip>
          <a:srcRect b="0" l="0" r="0" t="0"/>
          <a:stretch/>
        </p:blipFill>
        <p:spPr>
          <a:xfrm>
            <a:off x="713226" y="1707229"/>
            <a:ext cx="1735848" cy="284857"/>
          </a:xfrm>
          <a:prstGeom prst="rect">
            <a:avLst/>
          </a:prstGeom>
          <a:noFill/>
          <a:ln>
            <a:noFill/>
          </a:ln>
        </p:spPr>
      </p:pic>
      <p:sp>
        <p:nvSpPr>
          <p:cNvPr id="87" name="Google Shape;87;p16"/>
          <p:cNvSpPr txBox="1"/>
          <p:nvPr>
            <p:ph type="title"/>
          </p:nvPr>
        </p:nvSpPr>
        <p:spPr>
          <a:xfrm>
            <a:off x="3897625" y="1197425"/>
            <a:ext cx="4771800" cy="1639800"/>
          </a:xfrm>
          <a:prstGeom prst="rect">
            <a:avLst/>
          </a:prstGeom>
        </p:spPr>
        <p:txBody>
          <a:bodyPr anchorCtr="0" anchor="b" bIns="91425" lIns="91425" spcFirstLastPara="1" rIns="91425" wrap="square" tIns="91425">
            <a:normAutofit/>
          </a:bodyPr>
          <a:lstStyle>
            <a:lvl1pPr lvl="0" rtl="0">
              <a:spcBef>
                <a:spcPts val="0"/>
              </a:spcBef>
              <a:spcAft>
                <a:spcPts val="0"/>
              </a:spcAft>
              <a:buSzPts val="4100"/>
              <a:buFont typeface="Poppins ExtraBold"/>
              <a:buNone/>
              <a:defRPr b="0" sz="4100">
                <a:latin typeface="Poppins ExtraBold"/>
                <a:ea typeface="Poppins ExtraBold"/>
                <a:cs typeface="Poppins ExtraBold"/>
                <a:sym typeface="Poppins ExtraBold"/>
              </a:defRPr>
            </a:lvl1pPr>
            <a:lvl2pPr lvl="1" rtl="0">
              <a:spcBef>
                <a:spcPts val="0"/>
              </a:spcBef>
              <a:spcAft>
                <a:spcPts val="0"/>
              </a:spcAft>
              <a:buSzPts val="4100"/>
              <a:buNone/>
              <a:defRPr sz="4100"/>
            </a:lvl2pPr>
            <a:lvl3pPr lvl="2" rtl="0">
              <a:spcBef>
                <a:spcPts val="0"/>
              </a:spcBef>
              <a:spcAft>
                <a:spcPts val="0"/>
              </a:spcAft>
              <a:buSzPts val="4100"/>
              <a:buNone/>
              <a:defRPr sz="4100"/>
            </a:lvl3pPr>
            <a:lvl4pPr lvl="3" rtl="0">
              <a:spcBef>
                <a:spcPts val="0"/>
              </a:spcBef>
              <a:spcAft>
                <a:spcPts val="0"/>
              </a:spcAft>
              <a:buSzPts val="4100"/>
              <a:buNone/>
              <a:defRPr sz="4100"/>
            </a:lvl4pPr>
            <a:lvl5pPr lvl="4" rtl="0">
              <a:spcBef>
                <a:spcPts val="0"/>
              </a:spcBef>
              <a:spcAft>
                <a:spcPts val="0"/>
              </a:spcAft>
              <a:buSzPts val="4100"/>
              <a:buNone/>
              <a:defRPr sz="4100"/>
            </a:lvl5pPr>
            <a:lvl6pPr lvl="5" rtl="0">
              <a:spcBef>
                <a:spcPts val="0"/>
              </a:spcBef>
              <a:spcAft>
                <a:spcPts val="0"/>
              </a:spcAft>
              <a:buSzPts val="4100"/>
              <a:buNone/>
              <a:defRPr sz="4100"/>
            </a:lvl6pPr>
            <a:lvl7pPr lvl="6" rtl="0">
              <a:spcBef>
                <a:spcPts val="0"/>
              </a:spcBef>
              <a:spcAft>
                <a:spcPts val="0"/>
              </a:spcAft>
              <a:buSzPts val="4100"/>
              <a:buNone/>
              <a:defRPr sz="4100"/>
            </a:lvl7pPr>
            <a:lvl8pPr lvl="7" rtl="0">
              <a:spcBef>
                <a:spcPts val="0"/>
              </a:spcBef>
              <a:spcAft>
                <a:spcPts val="0"/>
              </a:spcAft>
              <a:buSzPts val="4100"/>
              <a:buNone/>
              <a:defRPr sz="4100"/>
            </a:lvl8pPr>
            <a:lvl9pPr lvl="8" rtl="0">
              <a:spcBef>
                <a:spcPts val="0"/>
              </a:spcBef>
              <a:spcAft>
                <a:spcPts val="0"/>
              </a:spcAft>
              <a:buSzPts val="4100"/>
              <a:buNone/>
              <a:defRPr sz="4100"/>
            </a:lvl9pPr>
          </a:lstStyle>
          <a:p/>
        </p:txBody>
      </p:sp>
      <p:sp>
        <p:nvSpPr>
          <p:cNvPr id="88" name="Google Shape;88;p16"/>
          <p:cNvSpPr txBox="1"/>
          <p:nvPr>
            <p:ph idx="1" type="subTitle"/>
          </p:nvPr>
        </p:nvSpPr>
        <p:spPr>
          <a:xfrm>
            <a:off x="3903925" y="2871875"/>
            <a:ext cx="4771800" cy="1639800"/>
          </a:xfrm>
          <a:prstGeom prst="rect">
            <a:avLst/>
          </a:prstGeom>
        </p:spPr>
        <p:txBody>
          <a:bodyPr anchorCtr="0" anchor="t" bIns="91425" lIns="91425" spcFirstLastPara="1" rIns="91425" wrap="square" tIns="91425">
            <a:normAutofit/>
          </a:bodyPr>
          <a:lstStyle>
            <a:lvl1pPr lvl="0" rtl="0">
              <a:spcBef>
                <a:spcPts val="0"/>
              </a:spcBef>
              <a:spcAft>
                <a:spcPts val="0"/>
              </a:spcAft>
              <a:buSzPts val="1900"/>
              <a:buFont typeface="Poppins Light"/>
              <a:buNone/>
              <a:defRPr sz="1900">
                <a:latin typeface="Poppins Light"/>
                <a:ea typeface="Poppins Light"/>
                <a:cs typeface="Poppins Light"/>
                <a:sym typeface="Poppins Light"/>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89" name="Google Shape;89;p16"/>
          <p:cNvSpPr txBox="1"/>
          <p:nvPr>
            <p:ph idx="2" type="subTitle"/>
          </p:nvPr>
        </p:nvSpPr>
        <p:spPr>
          <a:xfrm>
            <a:off x="617375" y="2066900"/>
            <a:ext cx="2249100" cy="2034000"/>
          </a:xfrm>
          <a:prstGeom prst="rect">
            <a:avLst/>
          </a:prstGeom>
        </p:spPr>
        <p:txBody>
          <a:bodyPr anchorCtr="0" anchor="t" bIns="91425" lIns="91425" spcFirstLastPara="1" rIns="91425" wrap="square" tIns="91425">
            <a:norm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200"/>
              <a:buFont typeface="Poppins Light"/>
              <a:buNone/>
              <a:defRPr sz="1200">
                <a:latin typeface="Poppins Light"/>
                <a:ea typeface="Poppins Light"/>
                <a:cs typeface="Poppins Light"/>
                <a:sym typeface="Poppins Light"/>
              </a:defRPr>
            </a:lvl2pPr>
            <a:lvl3pPr lvl="2" rtl="0">
              <a:spcBef>
                <a:spcPts val="0"/>
              </a:spcBef>
              <a:spcAft>
                <a:spcPts val="0"/>
              </a:spcAft>
              <a:buSzPts val="1200"/>
              <a:buFont typeface="Poppins Light"/>
              <a:buNone/>
              <a:defRPr sz="1200">
                <a:latin typeface="Poppins Light"/>
                <a:ea typeface="Poppins Light"/>
                <a:cs typeface="Poppins Light"/>
                <a:sym typeface="Poppins Light"/>
              </a:defRPr>
            </a:lvl3pPr>
            <a:lvl4pPr lvl="3" rtl="0">
              <a:spcBef>
                <a:spcPts val="0"/>
              </a:spcBef>
              <a:spcAft>
                <a:spcPts val="0"/>
              </a:spcAft>
              <a:buSzPts val="1200"/>
              <a:buFont typeface="Poppins Light"/>
              <a:buNone/>
              <a:defRPr sz="1200">
                <a:latin typeface="Poppins Light"/>
                <a:ea typeface="Poppins Light"/>
                <a:cs typeface="Poppins Light"/>
                <a:sym typeface="Poppins Light"/>
              </a:defRPr>
            </a:lvl4pPr>
            <a:lvl5pPr lvl="4" rtl="0">
              <a:spcBef>
                <a:spcPts val="0"/>
              </a:spcBef>
              <a:spcAft>
                <a:spcPts val="0"/>
              </a:spcAft>
              <a:buSzPts val="1200"/>
              <a:buFont typeface="Poppins Light"/>
              <a:buNone/>
              <a:defRPr sz="1200">
                <a:latin typeface="Poppins Light"/>
                <a:ea typeface="Poppins Light"/>
                <a:cs typeface="Poppins Light"/>
                <a:sym typeface="Poppins Light"/>
              </a:defRPr>
            </a:lvl5pPr>
            <a:lvl6pPr lvl="5" rtl="0">
              <a:spcBef>
                <a:spcPts val="0"/>
              </a:spcBef>
              <a:spcAft>
                <a:spcPts val="0"/>
              </a:spcAft>
              <a:buSzPts val="1200"/>
              <a:buFont typeface="Poppins Light"/>
              <a:buNone/>
              <a:defRPr sz="1200">
                <a:latin typeface="Poppins Light"/>
                <a:ea typeface="Poppins Light"/>
                <a:cs typeface="Poppins Light"/>
                <a:sym typeface="Poppins Light"/>
              </a:defRPr>
            </a:lvl6pPr>
            <a:lvl7pPr lvl="6" rtl="0">
              <a:spcBef>
                <a:spcPts val="0"/>
              </a:spcBef>
              <a:spcAft>
                <a:spcPts val="0"/>
              </a:spcAft>
              <a:buSzPts val="1200"/>
              <a:buFont typeface="Poppins Light"/>
              <a:buNone/>
              <a:defRPr sz="1200">
                <a:latin typeface="Poppins Light"/>
                <a:ea typeface="Poppins Light"/>
                <a:cs typeface="Poppins Light"/>
                <a:sym typeface="Poppins Light"/>
              </a:defRPr>
            </a:lvl7pPr>
            <a:lvl8pPr lvl="7" rtl="0">
              <a:spcBef>
                <a:spcPts val="0"/>
              </a:spcBef>
              <a:spcAft>
                <a:spcPts val="0"/>
              </a:spcAft>
              <a:buSzPts val="1200"/>
              <a:buFont typeface="Poppins Light"/>
              <a:buNone/>
              <a:defRPr sz="1200">
                <a:latin typeface="Poppins Light"/>
                <a:ea typeface="Poppins Light"/>
                <a:cs typeface="Poppins Light"/>
                <a:sym typeface="Poppins Light"/>
              </a:defRPr>
            </a:lvl8pPr>
            <a:lvl9pPr lvl="8" rtl="0">
              <a:spcBef>
                <a:spcPts val="0"/>
              </a:spcBef>
              <a:spcAft>
                <a:spcPts val="0"/>
              </a:spcAft>
              <a:buSzPts val="1200"/>
              <a:buFont typeface="Poppins Light"/>
              <a:buNone/>
              <a:defRPr sz="1200">
                <a:latin typeface="Poppins Light"/>
                <a:ea typeface="Poppins Light"/>
                <a:cs typeface="Poppins Light"/>
                <a:sym typeface="Poppins Light"/>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02">
  <p:cSld name="Title 01_1_1">
    <p:spTree>
      <p:nvGrpSpPr>
        <p:cNvPr id="90" name="Shape 90"/>
        <p:cNvGrpSpPr/>
        <p:nvPr/>
      </p:nvGrpSpPr>
      <p:grpSpPr>
        <a:xfrm>
          <a:off x="0" y="0"/>
          <a:ext cx="0" cy="0"/>
          <a:chOff x="0" y="0"/>
          <a:chExt cx="0" cy="0"/>
        </a:xfrm>
      </p:grpSpPr>
      <p:sp>
        <p:nvSpPr>
          <p:cNvPr id="91" name="Google Shape;91;p17"/>
          <p:cNvSpPr/>
          <p:nvPr/>
        </p:nvSpPr>
        <p:spPr>
          <a:xfrm>
            <a:off x="3112367" y="4763"/>
            <a:ext cx="6031800" cy="5143500"/>
          </a:xfrm>
          <a:prstGeom prst="rect">
            <a:avLst/>
          </a:prstGeom>
          <a:solidFill>
            <a:schemeClr val="lt2"/>
          </a:solidFill>
          <a:ln>
            <a:noFill/>
          </a:ln>
        </p:spPr>
        <p:txBody>
          <a:bodyPr anchorCtr="0" anchor="ctr" bIns="19050" lIns="19050" spcFirstLastPara="1" rIns="19050" wrap="square" tIns="19050">
            <a:noAutofit/>
          </a:bodyPr>
          <a:lstStyle/>
          <a:p>
            <a:pPr indent="0" lvl="0" marL="0" marR="0" rtl="0" algn="ctr">
              <a:lnSpc>
                <a:spcPct val="100000"/>
              </a:lnSpc>
              <a:spcBef>
                <a:spcPts val="0"/>
              </a:spcBef>
              <a:spcAft>
                <a:spcPts val="0"/>
              </a:spcAft>
              <a:buClr>
                <a:srgbClr val="292A2E"/>
              </a:buClr>
              <a:buSzPts val="1400"/>
              <a:buFont typeface="Play"/>
              <a:buNone/>
            </a:pPr>
            <a:r>
              <a:t/>
            </a:r>
            <a:endParaRPr b="0" i="0" sz="1400" u="none" cap="none" strike="noStrike">
              <a:solidFill>
                <a:srgbClr val="292A2E"/>
              </a:solidFill>
              <a:latin typeface="Play"/>
              <a:ea typeface="Play"/>
              <a:cs typeface="Play"/>
              <a:sym typeface="Play"/>
            </a:endParaRPr>
          </a:p>
        </p:txBody>
      </p:sp>
      <p:pic>
        <p:nvPicPr>
          <p:cNvPr descr="horizontal-logo-onecolor-blue-atlassian.png" id="92" name="Google Shape;92;p17"/>
          <p:cNvPicPr preferRelativeResize="0"/>
          <p:nvPr/>
        </p:nvPicPr>
        <p:blipFill rotWithShape="1">
          <a:blip r:embed="rId2">
            <a:alphaModFix/>
          </a:blip>
          <a:srcRect b="0" l="0" r="0" t="0"/>
          <a:stretch/>
        </p:blipFill>
        <p:spPr>
          <a:xfrm>
            <a:off x="713226" y="1707229"/>
            <a:ext cx="1735848" cy="284857"/>
          </a:xfrm>
          <a:prstGeom prst="rect">
            <a:avLst/>
          </a:prstGeom>
          <a:noFill/>
          <a:ln>
            <a:noFill/>
          </a:ln>
        </p:spPr>
      </p:pic>
      <p:sp>
        <p:nvSpPr>
          <p:cNvPr id="93" name="Google Shape;93;p17"/>
          <p:cNvSpPr txBox="1"/>
          <p:nvPr>
            <p:ph type="title"/>
          </p:nvPr>
        </p:nvSpPr>
        <p:spPr>
          <a:xfrm>
            <a:off x="3897625" y="1183825"/>
            <a:ext cx="4771800" cy="1653300"/>
          </a:xfrm>
          <a:prstGeom prst="rect">
            <a:avLst/>
          </a:prstGeom>
        </p:spPr>
        <p:txBody>
          <a:bodyPr anchorCtr="0" anchor="b" bIns="91425" lIns="91425" spcFirstLastPara="1" rIns="91425" wrap="square" tIns="91425">
            <a:normAutofit/>
          </a:bodyPr>
          <a:lstStyle>
            <a:lvl1pPr lvl="0" rtl="0">
              <a:spcBef>
                <a:spcPts val="0"/>
              </a:spcBef>
              <a:spcAft>
                <a:spcPts val="0"/>
              </a:spcAft>
              <a:buSzPts val="4100"/>
              <a:buFont typeface="Poppins ExtraBold"/>
              <a:buNone/>
              <a:defRPr b="0" sz="4100">
                <a:latin typeface="Poppins ExtraBold"/>
                <a:ea typeface="Poppins ExtraBold"/>
                <a:cs typeface="Poppins ExtraBold"/>
                <a:sym typeface="Poppins ExtraBold"/>
              </a:defRPr>
            </a:lvl1pPr>
            <a:lvl2pPr lvl="1" rtl="0">
              <a:spcBef>
                <a:spcPts val="0"/>
              </a:spcBef>
              <a:spcAft>
                <a:spcPts val="0"/>
              </a:spcAft>
              <a:buSzPts val="4100"/>
              <a:buNone/>
              <a:defRPr sz="4100"/>
            </a:lvl2pPr>
            <a:lvl3pPr lvl="2" rtl="0">
              <a:spcBef>
                <a:spcPts val="0"/>
              </a:spcBef>
              <a:spcAft>
                <a:spcPts val="0"/>
              </a:spcAft>
              <a:buSzPts val="4100"/>
              <a:buNone/>
              <a:defRPr sz="4100"/>
            </a:lvl3pPr>
            <a:lvl4pPr lvl="3" rtl="0">
              <a:spcBef>
                <a:spcPts val="0"/>
              </a:spcBef>
              <a:spcAft>
                <a:spcPts val="0"/>
              </a:spcAft>
              <a:buSzPts val="4100"/>
              <a:buNone/>
              <a:defRPr sz="4100"/>
            </a:lvl4pPr>
            <a:lvl5pPr lvl="4" rtl="0">
              <a:spcBef>
                <a:spcPts val="0"/>
              </a:spcBef>
              <a:spcAft>
                <a:spcPts val="0"/>
              </a:spcAft>
              <a:buSzPts val="4100"/>
              <a:buNone/>
              <a:defRPr sz="4100"/>
            </a:lvl5pPr>
            <a:lvl6pPr lvl="5" rtl="0">
              <a:spcBef>
                <a:spcPts val="0"/>
              </a:spcBef>
              <a:spcAft>
                <a:spcPts val="0"/>
              </a:spcAft>
              <a:buSzPts val="4100"/>
              <a:buNone/>
              <a:defRPr sz="4100"/>
            </a:lvl6pPr>
            <a:lvl7pPr lvl="6" rtl="0">
              <a:spcBef>
                <a:spcPts val="0"/>
              </a:spcBef>
              <a:spcAft>
                <a:spcPts val="0"/>
              </a:spcAft>
              <a:buSzPts val="4100"/>
              <a:buNone/>
              <a:defRPr sz="4100"/>
            </a:lvl7pPr>
            <a:lvl8pPr lvl="7" rtl="0">
              <a:spcBef>
                <a:spcPts val="0"/>
              </a:spcBef>
              <a:spcAft>
                <a:spcPts val="0"/>
              </a:spcAft>
              <a:buSzPts val="4100"/>
              <a:buNone/>
              <a:defRPr sz="4100"/>
            </a:lvl8pPr>
            <a:lvl9pPr lvl="8" rtl="0">
              <a:spcBef>
                <a:spcPts val="0"/>
              </a:spcBef>
              <a:spcAft>
                <a:spcPts val="0"/>
              </a:spcAft>
              <a:buSzPts val="4100"/>
              <a:buNone/>
              <a:defRPr sz="4100"/>
            </a:lvl9pPr>
          </a:lstStyle>
          <a:p/>
        </p:txBody>
      </p:sp>
      <p:sp>
        <p:nvSpPr>
          <p:cNvPr id="94" name="Google Shape;94;p17"/>
          <p:cNvSpPr txBox="1"/>
          <p:nvPr>
            <p:ph idx="1" type="subTitle"/>
          </p:nvPr>
        </p:nvSpPr>
        <p:spPr>
          <a:xfrm>
            <a:off x="3903925" y="2871875"/>
            <a:ext cx="4771800" cy="1557600"/>
          </a:xfrm>
          <a:prstGeom prst="rect">
            <a:avLst/>
          </a:prstGeom>
        </p:spPr>
        <p:txBody>
          <a:bodyPr anchorCtr="0" anchor="t" bIns="91425" lIns="91425" spcFirstLastPara="1" rIns="91425" wrap="square" tIns="91425">
            <a:normAutofit/>
          </a:bodyPr>
          <a:lstStyle>
            <a:lvl1pPr lvl="0" rtl="0">
              <a:spcBef>
                <a:spcPts val="0"/>
              </a:spcBef>
              <a:spcAft>
                <a:spcPts val="0"/>
              </a:spcAft>
              <a:buSzPts val="1900"/>
              <a:buFont typeface="Poppins Light"/>
              <a:buNone/>
              <a:defRPr sz="1900">
                <a:latin typeface="Poppins Light"/>
                <a:ea typeface="Poppins Light"/>
                <a:cs typeface="Poppins Light"/>
                <a:sym typeface="Poppins Light"/>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95" name="Google Shape;95;p17"/>
          <p:cNvSpPr txBox="1"/>
          <p:nvPr>
            <p:ph idx="2" type="subTitle"/>
          </p:nvPr>
        </p:nvSpPr>
        <p:spPr>
          <a:xfrm>
            <a:off x="617375" y="2066900"/>
            <a:ext cx="2249100" cy="2034000"/>
          </a:xfrm>
          <a:prstGeom prst="rect">
            <a:avLst/>
          </a:prstGeom>
        </p:spPr>
        <p:txBody>
          <a:bodyPr anchorCtr="0" anchor="t" bIns="91425" lIns="91425" spcFirstLastPara="1" rIns="91425" wrap="square" tIns="91425">
            <a:norm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200"/>
              <a:buFont typeface="Poppins Light"/>
              <a:buNone/>
              <a:defRPr sz="1200">
                <a:latin typeface="Poppins Light"/>
                <a:ea typeface="Poppins Light"/>
                <a:cs typeface="Poppins Light"/>
                <a:sym typeface="Poppins Light"/>
              </a:defRPr>
            </a:lvl2pPr>
            <a:lvl3pPr lvl="2" rtl="0">
              <a:spcBef>
                <a:spcPts val="0"/>
              </a:spcBef>
              <a:spcAft>
                <a:spcPts val="0"/>
              </a:spcAft>
              <a:buSzPts val="1200"/>
              <a:buFont typeface="Poppins Light"/>
              <a:buNone/>
              <a:defRPr sz="1200">
                <a:latin typeface="Poppins Light"/>
                <a:ea typeface="Poppins Light"/>
                <a:cs typeface="Poppins Light"/>
                <a:sym typeface="Poppins Light"/>
              </a:defRPr>
            </a:lvl3pPr>
            <a:lvl4pPr lvl="3" rtl="0">
              <a:spcBef>
                <a:spcPts val="0"/>
              </a:spcBef>
              <a:spcAft>
                <a:spcPts val="0"/>
              </a:spcAft>
              <a:buSzPts val="1200"/>
              <a:buFont typeface="Poppins Light"/>
              <a:buNone/>
              <a:defRPr sz="1200">
                <a:latin typeface="Poppins Light"/>
                <a:ea typeface="Poppins Light"/>
                <a:cs typeface="Poppins Light"/>
                <a:sym typeface="Poppins Light"/>
              </a:defRPr>
            </a:lvl4pPr>
            <a:lvl5pPr lvl="4" rtl="0">
              <a:spcBef>
                <a:spcPts val="0"/>
              </a:spcBef>
              <a:spcAft>
                <a:spcPts val="0"/>
              </a:spcAft>
              <a:buSzPts val="1200"/>
              <a:buFont typeface="Poppins Light"/>
              <a:buNone/>
              <a:defRPr sz="1200">
                <a:latin typeface="Poppins Light"/>
                <a:ea typeface="Poppins Light"/>
                <a:cs typeface="Poppins Light"/>
                <a:sym typeface="Poppins Light"/>
              </a:defRPr>
            </a:lvl5pPr>
            <a:lvl6pPr lvl="5" rtl="0">
              <a:spcBef>
                <a:spcPts val="0"/>
              </a:spcBef>
              <a:spcAft>
                <a:spcPts val="0"/>
              </a:spcAft>
              <a:buSzPts val="1200"/>
              <a:buFont typeface="Poppins Light"/>
              <a:buNone/>
              <a:defRPr sz="1200">
                <a:latin typeface="Poppins Light"/>
                <a:ea typeface="Poppins Light"/>
                <a:cs typeface="Poppins Light"/>
                <a:sym typeface="Poppins Light"/>
              </a:defRPr>
            </a:lvl6pPr>
            <a:lvl7pPr lvl="6" rtl="0">
              <a:spcBef>
                <a:spcPts val="0"/>
              </a:spcBef>
              <a:spcAft>
                <a:spcPts val="0"/>
              </a:spcAft>
              <a:buSzPts val="1200"/>
              <a:buFont typeface="Poppins Light"/>
              <a:buNone/>
              <a:defRPr sz="1200">
                <a:latin typeface="Poppins Light"/>
                <a:ea typeface="Poppins Light"/>
                <a:cs typeface="Poppins Light"/>
                <a:sym typeface="Poppins Light"/>
              </a:defRPr>
            </a:lvl7pPr>
            <a:lvl8pPr lvl="7" rtl="0">
              <a:spcBef>
                <a:spcPts val="0"/>
              </a:spcBef>
              <a:spcAft>
                <a:spcPts val="0"/>
              </a:spcAft>
              <a:buSzPts val="1200"/>
              <a:buFont typeface="Poppins Light"/>
              <a:buNone/>
              <a:defRPr sz="1200">
                <a:latin typeface="Poppins Light"/>
                <a:ea typeface="Poppins Light"/>
                <a:cs typeface="Poppins Light"/>
                <a:sym typeface="Poppins Light"/>
              </a:defRPr>
            </a:lvl8pPr>
            <a:lvl9pPr lvl="8" rtl="0">
              <a:spcBef>
                <a:spcPts val="0"/>
              </a:spcBef>
              <a:spcAft>
                <a:spcPts val="0"/>
              </a:spcAft>
              <a:buSzPts val="1200"/>
              <a:buFont typeface="Poppins Light"/>
              <a:buNone/>
              <a:defRPr sz="1200">
                <a:latin typeface="Poppins Light"/>
                <a:ea typeface="Poppins Light"/>
                <a:cs typeface="Poppins Light"/>
                <a:sym typeface="Poppins Light"/>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03">
  <p:cSld name="Title 04">
    <p:bg>
      <p:bgPr>
        <a:blipFill>
          <a:blip r:embed="rId2">
            <a:alphaModFix/>
          </a:blip>
          <a:stretch>
            <a:fillRect/>
          </a:stretch>
        </a:blipFill>
      </p:bgPr>
    </p:bg>
    <p:spTree>
      <p:nvGrpSpPr>
        <p:cNvPr id="96" name="Shape 96"/>
        <p:cNvGrpSpPr/>
        <p:nvPr/>
      </p:nvGrpSpPr>
      <p:grpSpPr>
        <a:xfrm>
          <a:off x="0" y="0"/>
          <a:ext cx="0" cy="0"/>
          <a:chOff x="0" y="0"/>
          <a:chExt cx="0" cy="0"/>
        </a:xfrm>
      </p:grpSpPr>
      <p:pic>
        <p:nvPicPr>
          <p:cNvPr descr="horizontal-logo-gradient-white-atlassian.png" id="97" name="Google Shape;97;p18"/>
          <p:cNvPicPr preferRelativeResize="0"/>
          <p:nvPr/>
        </p:nvPicPr>
        <p:blipFill rotWithShape="1">
          <a:blip r:embed="rId3">
            <a:alphaModFix/>
          </a:blip>
          <a:srcRect b="129" l="0" r="0" t="129"/>
          <a:stretch/>
        </p:blipFill>
        <p:spPr>
          <a:xfrm>
            <a:off x="1018938" y="1272157"/>
            <a:ext cx="1111799" cy="182449"/>
          </a:xfrm>
          <a:prstGeom prst="rect">
            <a:avLst/>
          </a:prstGeom>
          <a:noFill/>
          <a:ln>
            <a:noFill/>
          </a:ln>
        </p:spPr>
      </p:pic>
      <p:sp>
        <p:nvSpPr>
          <p:cNvPr id="98" name="Google Shape;98;p18"/>
          <p:cNvSpPr txBox="1"/>
          <p:nvPr>
            <p:ph type="title"/>
          </p:nvPr>
        </p:nvSpPr>
        <p:spPr>
          <a:xfrm>
            <a:off x="901375" y="1655825"/>
            <a:ext cx="7683300" cy="629400"/>
          </a:xfrm>
          <a:prstGeom prst="rect">
            <a:avLst/>
          </a:prstGeom>
        </p:spPr>
        <p:txBody>
          <a:bodyPr anchorCtr="0" anchor="t" bIns="91425" lIns="91425" spcFirstLastPara="1" rIns="91425" wrap="square" tIns="91425">
            <a:normAutofit/>
          </a:bodyPr>
          <a:lstStyle>
            <a:lvl1pPr lvl="0" rtl="0" algn="l">
              <a:spcBef>
                <a:spcPts val="0"/>
              </a:spcBef>
              <a:spcAft>
                <a:spcPts val="0"/>
              </a:spcAft>
              <a:buClr>
                <a:schemeClr val="lt1"/>
              </a:buClr>
              <a:buSzPts val="3600"/>
              <a:buFont typeface="Poppins ExtraBold"/>
              <a:buNone/>
              <a:defRPr b="0" sz="3600">
                <a:solidFill>
                  <a:schemeClr val="lt1"/>
                </a:solidFill>
                <a:latin typeface="Poppins ExtraBold"/>
                <a:ea typeface="Poppins ExtraBold"/>
                <a:cs typeface="Poppins ExtraBold"/>
                <a:sym typeface="Poppins ExtraBold"/>
              </a:defRPr>
            </a:lvl1pPr>
            <a:lvl2pPr lvl="1" rtl="0" algn="l">
              <a:spcBef>
                <a:spcPts val="0"/>
              </a:spcBef>
              <a:spcAft>
                <a:spcPts val="0"/>
              </a:spcAft>
              <a:buSzPts val="18100"/>
              <a:buNone/>
              <a:defRPr sz="18100"/>
            </a:lvl2pPr>
            <a:lvl3pPr lvl="2" rtl="0" algn="l">
              <a:spcBef>
                <a:spcPts val="0"/>
              </a:spcBef>
              <a:spcAft>
                <a:spcPts val="0"/>
              </a:spcAft>
              <a:buSzPts val="18100"/>
              <a:buNone/>
              <a:defRPr sz="18100"/>
            </a:lvl3pPr>
            <a:lvl4pPr lvl="3" rtl="0" algn="l">
              <a:spcBef>
                <a:spcPts val="0"/>
              </a:spcBef>
              <a:spcAft>
                <a:spcPts val="0"/>
              </a:spcAft>
              <a:buSzPts val="18100"/>
              <a:buNone/>
              <a:defRPr sz="18100"/>
            </a:lvl4pPr>
            <a:lvl5pPr lvl="4" rtl="0" algn="l">
              <a:spcBef>
                <a:spcPts val="0"/>
              </a:spcBef>
              <a:spcAft>
                <a:spcPts val="0"/>
              </a:spcAft>
              <a:buSzPts val="18100"/>
              <a:buNone/>
              <a:defRPr sz="18100"/>
            </a:lvl5pPr>
            <a:lvl6pPr lvl="5" rtl="0" algn="l">
              <a:spcBef>
                <a:spcPts val="0"/>
              </a:spcBef>
              <a:spcAft>
                <a:spcPts val="0"/>
              </a:spcAft>
              <a:buSzPts val="18100"/>
              <a:buNone/>
              <a:defRPr sz="18100"/>
            </a:lvl6pPr>
            <a:lvl7pPr lvl="6" rtl="0" algn="l">
              <a:spcBef>
                <a:spcPts val="0"/>
              </a:spcBef>
              <a:spcAft>
                <a:spcPts val="0"/>
              </a:spcAft>
              <a:buSzPts val="18100"/>
              <a:buNone/>
              <a:defRPr sz="18100"/>
            </a:lvl7pPr>
            <a:lvl8pPr lvl="7" rtl="0" algn="l">
              <a:spcBef>
                <a:spcPts val="0"/>
              </a:spcBef>
              <a:spcAft>
                <a:spcPts val="0"/>
              </a:spcAft>
              <a:buSzPts val="18100"/>
              <a:buNone/>
              <a:defRPr sz="18100"/>
            </a:lvl8pPr>
            <a:lvl9pPr lvl="8" rtl="0" algn="l">
              <a:spcBef>
                <a:spcPts val="0"/>
              </a:spcBef>
              <a:spcAft>
                <a:spcPts val="0"/>
              </a:spcAft>
              <a:buSzPts val="18100"/>
              <a:buNone/>
              <a:defRPr sz="18100"/>
            </a:lvl9pPr>
          </a:lstStyle>
          <a:p/>
        </p:txBody>
      </p:sp>
      <p:sp>
        <p:nvSpPr>
          <p:cNvPr id="99" name="Google Shape;99;p18"/>
          <p:cNvSpPr txBox="1"/>
          <p:nvPr>
            <p:ph idx="1" type="subTitle"/>
          </p:nvPr>
        </p:nvSpPr>
        <p:spPr>
          <a:xfrm>
            <a:off x="906607" y="2455400"/>
            <a:ext cx="6278400" cy="7629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2"/>
              </a:buClr>
              <a:buSzPts val="1600"/>
              <a:buFont typeface="Poppins Light"/>
              <a:buNone/>
              <a:defRPr sz="1600">
                <a:solidFill>
                  <a:schemeClr val="lt2"/>
                </a:solidFill>
                <a:latin typeface="Poppins Light"/>
                <a:ea typeface="Poppins Light"/>
                <a:cs typeface="Poppins Light"/>
                <a:sym typeface="Poppins Light"/>
              </a:defRPr>
            </a:lvl1pPr>
            <a:lvl2pPr lvl="1" rtl="0">
              <a:spcBef>
                <a:spcPts val="0"/>
              </a:spcBef>
              <a:spcAft>
                <a:spcPts val="0"/>
              </a:spcAft>
              <a:buClr>
                <a:schemeClr val="lt2"/>
              </a:buClr>
              <a:buSzPts val="1400"/>
              <a:buNone/>
              <a:defRPr>
                <a:solidFill>
                  <a:schemeClr val="lt2"/>
                </a:solidFill>
              </a:defRPr>
            </a:lvl2pPr>
            <a:lvl3pPr lvl="2" rtl="0">
              <a:spcBef>
                <a:spcPts val="0"/>
              </a:spcBef>
              <a:spcAft>
                <a:spcPts val="0"/>
              </a:spcAft>
              <a:buClr>
                <a:schemeClr val="lt2"/>
              </a:buClr>
              <a:buSzPts val="1400"/>
              <a:buNone/>
              <a:defRPr>
                <a:solidFill>
                  <a:schemeClr val="lt2"/>
                </a:solidFill>
              </a:defRPr>
            </a:lvl3pPr>
            <a:lvl4pPr lvl="3" rtl="0">
              <a:spcBef>
                <a:spcPts val="0"/>
              </a:spcBef>
              <a:spcAft>
                <a:spcPts val="0"/>
              </a:spcAft>
              <a:buClr>
                <a:schemeClr val="lt2"/>
              </a:buClr>
              <a:buSzPts val="1400"/>
              <a:buNone/>
              <a:defRPr>
                <a:solidFill>
                  <a:schemeClr val="lt2"/>
                </a:solidFill>
              </a:defRPr>
            </a:lvl4pPr>
            <a:lvl5pPr lvl="4" rtl="0">
              <a:spcBef>
                <a:spcPts val="0"/>
              </a:spcBef>
              <a:spcAft>
                <a:spcPts val="0"/>
              </a:spcAft>
              <a:buClr>
                <a:schemeClr val="lt2"/>
              </a:buClr>
              <a:buSzPts val="1400"/>
              <a:buNone/>
              <a:defRPr>
                <a:solidFill>
                  <a:schemeClr val="lt2"/>
                </a:solidFill>
              </a:defRPr>
            </a:lvl5pPr>
            <a:lvl6pPr lvl="5" rtl="0">
              <a:spcBef>
                <a:spcPts val="0"/>
              </a:spcBef>
              <a:spcAft>
                <a:spcPts val="0"/>
              </a:spcAft>
              <a:buClr>
                <a:schemeClr val="lt2"/>
              </a:buClr>
              <a:buSzPts val="1400"/>
              <a:buNone/>
              <a:defRPr>
                <a:solidFill>
                  <a:schemeClr val="lt2"/>
                </a:solidFill>
              </a:defRPr>
            </a:lvl6pPr>
            <a:lvl7pPr lvl="6" rtl="0">
              <a:spcBef>
                <a:spcPts val="0"/>
              </a:spcBef>
              <a:spcAft>
                <a:spcPts val="0"/>
              </a:spcAft>
              <a:buClr>
                <a:schemeClr val="lt2"/>
              </a:buClr>
              <a:buSzPts val="1400"/>
              <a:buNone/>
              <a:defRPr>
                <a:solidFill>
                  <a:schemeClr val="lt2"/>
                </a:solidFill>
              </a:defRPr>
            </a:lvl7pPr>
            <a:lvl8pPr lvl="7" rtl="0">
              <a:spcBef>
                <a:spcPts val="0"/>
              </a:spcBef>
              <a:spcAft>
                <a:spcPts val="0"/>
              </a:spcAft>
              <a:buClr>
                <a:schemeClr val="lt2"/>
              </a:buClr>
              <a:buSzPts val="1400"/>
              <a:buNone/>
              <a:defRPr>
                <a:solidFill>
                  <a:schemeClr val="lt2"/>
                </a:solidFill>
              </a:defRPr>
            </a:lvl8pPr>
            <a:lvl9pPr lvl="8" rtl="0">
              <a:spcBef>
                <a:spcPts val="0"/>
              </a:spcBef>
              <a:spcAft>
                <a:spcPts val="0"/>
              </a:spcAft>
              <a:buClr>
                <a:schemeClr val="lt2"/>
              </a:buClr>
              <a:buSzPts val="1400"/>
              <a:buNone/>
              <a:defRPr>
                <a:solidFill>
                  <a:schemeClr val="lt2"/>
                </a:solidFill>
              </a:defRPr>
            </a:lvl9pPr>
          </a:lstStyle>
          <a:p/>
        </p:txBody>
      </p:sp>
      <p:sp>
        <p:nvSpPr>
          <p:cNvPr id="100" name="Google Shape;100;p18"/>
          <p:cNvSpPr txBox="1"/>
          <p:nvPr>
            <p:ph idx="2" type="subTitle"/>
          </p:nvPr>
        </p:nvSpPr>
        <p:spPr>
          <a:xfrm>
            <a:off x="1436625" y="3336950"/>
            <a:ext cx="1639500" cy="538800"/>
          </a:xfrm>
          <a:prstGeom prst="rect">
            <a:avLst/>
          </a:prstGeom>
        </p:spPr>
        <p:txBody>
          <a:bodyPr anchorCtr="0" anchor="t" bIns="91425" lIns="91425" spcFirstLastPara="1" rIns="91425" wrap="square" tIns="91425">
            <a:normAutofit/>
          </a:bodyPr>
          <a:lstStyle>
            <a:lvl1pPr lvl="0" rtl="0">
              <a:lnSpc>
                <a:spcPct val="100000"/>
              </a:lnSpc>
              <a:spcBef>
                <a:spcPts val="0"/>
              </a:spcBef>
              <a:spcAft>
                <a:spcPts val="0"/>
              </a:spcAft>
              <a:buClr>
                <a:schemeClr val="lt2"/>
              </a:buClr>
              <a:buSzPts val="1000"/>
              <a:buFont typeface="Poppins Light"/>
              <a:buNone/>
              <a:defRPr sz="1000">
                <a:solidFill>
                  <a:schemeClr val="lt2"/>
                </a:solidFill>
                <a:latin typeface="Poppins Light"/>
                <a:ea typeface="Poppins Light"/>
                <a:cs typeface="Poppins Light"/>
                <a:sym typeface="Poppins Light"/>
              </a:defRPr>
            </a:lvl1pPr>
            <a:lvl2pPr lvl="1" rtl="0">
              <a:spcBef>
                <a:spcPts val="0"/>
              </a:spcBef>
              <a:spcAft>
                <a:spcPts val="0"/>
              </a:spcAft>
              <a:buSzPts val="1200"/>
              <a:buFont typeface="Poppins Light"/>
              <a:buNone/>
              <a:defRPr sz="1200">
                <a:latin typeface="Poppins Light"/>
                <a:ea typeface="Poppins Light"/>
                <a:cs typeface="Poppins Light"/>
                <a:sym typeface="Poppins Light"/>
              </a:defRPr>
            </a:lvl2pPr>
            <a:lvl3pPr lvl="2" rtl="0">
              <a:spcBef>
                <a:spcPts val="0"/>
              </a:spcBef>
              <a:spcAft>
                <a:spcPts val="0"/>
              </a:spcAft>
              <a:buSzPts val="1200"/>
              <a:buFont typeface="Poppins Light"/>
              <a:buNone/>
              <a:defRPr sz="1200">
                <a:latin typeface="Poppins Light"/>
                <a:ea typeface="Poppins Light"/>
                <a:cs typeface="Poppins Light"/>
                <a:sym typeface="Poppins Light"/>
              </a:defRPr>
            </a:lvl3pPr>
            <a:lvl4pPr lvl="3" rtl="0">
              <a:spcBef>
                <a:spcPts val="0"/>
              </a:spcBef>
              <a:spcAft>
                <a:spcPts val="0"/>
              </a:spcAft>
              <a:buSzPts val="1200"/>
              <a:buFont typeface="Poppins Light"/>
              <a:buNone/>
              <a:defRPr sz="1200">
                <a:latin typeface="Poppins Light"/>
                <a:ea typeface="Poppins Light"/>
                <a:cs typeface="Poppins Light"/>
                <a:sym typeface="Poppins Light"/>
              </a:defRPr>
            </a:lvl4pPr>
            <a:lvl5pPr lvl="4" rtl="0">
              <a:spcBef>
                <a:spcPts val="0"/>
              </a:spcBef>
              <a:spcAft>
                <a:spcPts val="0"/>
              </a:spcAft>
              <a:buSzPts val="1200"/>
              <a:buFont typeface="Poppins Light"/>
              <a:buNone/>
              <a:defRPr sz="1200">
                <a:latin typeface="Poppins Light"/>
                <a:ea typeface="Poppins Light"/>
                <a:cs typeface="Poppins Light"/>
                <a:sym typeface="Poppins Light"/>
              </a:defRPr>
            </a:lvl5pPr>
            <a:lvl6pPr lvl="5" rtl="0">
              <a:spcBef>
                <a:spcPts val="0"/>
              </a:spcBef>
              <a:spcAft>
                <a:spcPts val="0"/>
              </a:spcAft>
              <a:buSzPts val="1200"/>
              <a:buFont typeface="Poppins Light"/>
              <a:buNone/>
              <a:defRPr sz="1200">
                <a:latin typeface="Poppins Light"/>
                <a:ea typeface="Poppins Light"/>
                <a:cs typeface="Poppins Light"/>
                <a:sym typeface="Poppins Light"/>
              </a:defRPr>
            </a:lvl6pPr>
            <a:lvl7pPr lvl="6" rtl="0">
              <a:spcBef>
                <a:spcPts val="0"/>
              </a:spcBef>
              <a:spcAft>
                <a:spcPts val="0"/>
              </a:spcAft>
              <a:buSzPts val="1200"/>
              <a:buFont typeface="Poppins Light"/>
              <a:buNone/>
              <a:defRPr sz="1200">
                <a:latin typeface="Poppins Light"/>
                <a:ea typeface="Poppins Light"/>
                <a:cs typeface="Poppins Light"/>
                <a:sym typeface="Poppins Light"/>
              </a:defRPr>
            </a:lvl7pPr>
            <a:lvl8pPr lvl="7" rtl="0">
              <a:spcBef>
                <a:spcPts val="0"/>
              </a:spcBef>
              <a:spcAft>
                <a:spcPts val="0"/>
              </a:spcAft>
              <a:buSzPts val="1200"/>
              <a:buFont typeface="Poppins Light"/>
              <a:buNone/>
              <a:defRPr sz="1200">
                <a:latin typeface="Poppins Light"/>
                <a:ea typeface="Poppins Light"/>
                <a:cs typeface="Poppins Light"/>
                <a:sym typeface="Poppins Light"/>
              </a:defRPr>
            </a:lvl8pPr>
            <a:lvl9pPr lvl="8" rtl="0">
              <a:spcBef>
                <a:spcPts val="0"/>
              </a:spcBef>
              <a:spcAft>
                <a:spcPts val="0"/>
              </a:spcAft>
              <a:buSzPts val="1200"/>
              <a:buFont typeface="Poppins Light"/>
              <a:buNone/>
              <a:defRPr sz="1200">
                <a:latin typeface="Poppins Light"/>
                <a:ea typeface="Poppins Light"/>
                <a:cs typeface="Poppins Light"/>
                <a:sym typeface="Poppins Light"/>
              </a:defRPr>
            </a:lvl9pPr>
          </a:lstStyle>
          <a:p/>
        </p:txBody>
      </p:sp>
      <p:sp>
        <p:nvSpPr>
          <p:cNvPr id="101" name="Google Shape;101;p18"/>
          <p:cNvSpPr txBox="1"/>
          <p:nvPr>
            <p:ph idx="3" type="subTitle"/>
          </p:nvPr>
        </p:nvSpPr>
        <p:spPr>
          <a:xfrm>
            <a:off x="3694050" y="3336950"/>
            <a:ext cx="1681800" cy="538800"/>
          </a:xfrm>
          <a:prstGeom prst="rect">
            <a:avLst/>
          </a:prstGeom>
        </p:spPr>
        <p:txBody>
          <a:bodyPr anchorCtr="0" anchor="t" bIns="91425" lIns="91425" spcFirstLastPara="1" rIns="91425" wrap="square" tIns="91425">
            <a:normAutofit/>
          </a:bodyPr>
          <a:lstStyle>
            <a:lvl1pPr lvl="0" rtl="0">
              <a:lnSpc>
                <a:spcPct val="100000"/>
              </a:lnSpc>
              <a:spcBef>
                <a:spcPts val="0"/>
              </a:spcBef>
              <a:spcAft>
                <a:spcPts val="0"/>
              </a:spcAft>
              <a:buClr>
                <a:schemeClr val="lt2"/>
              </a:buClr>
              <a:buSzPts val="1000"/>
              <a:buFont typeface="Poppins Light"/>
              <a:buNone/>
              <a:defRPr sz="1000">
                <a:solidFill>
                  <a:schemeClr val="lt2"/>
                </a:solidFill>
                <a:latin typeface="Poppins Light"/>
                <a:ea typeface="Poppins Light"/>
                <a:cs typeface="Poppins Light"/>
                <a:sym typeface="Poppins Light"/>
              </a:defRPr>
            </a:lvl1pPr>
            <a:lvl2pPr lvl="1" rtl="0">
              <a:spcBef>
                <a:spcPts val="0"/>
              </a:spcBef>
              <a:spcAft>
                <a:spcPts val="0"/>
              </a:spcAft>
              <a:buSzPts val="1200"/>
              <a:buFont typeface="Poppins Light"/>
              <a:buNone/>
              <a:defRPr sz="1200">
                <a:latin typeface="Poppins Light"/>
                <a:ea typeface="Poppins Light"/>
                <a:cs typeface="Poppins Light"/>
                <a:sym typeface="Poppins Light"/>
              </a:defRPr>
            </a:lvl2pPr>
            <a:lvl3pPr lvl="2" rtl="0">
              <a:spcBef>
                <a:spcPts val="0"/>
              </a:spcBef>
              <a:spcAft>
                <a:spcPts val="0"/>
              </a:spcAft>
              <a:buSzPts val="1200"/>
              <a:buFont typeface="Poppins Light"/>
              <a:buNone/>
              <a:defRPr sz="1200">
                <a:latin typeface="Poppins Light"/>
                <a:ea typeface="Poppins Light"/>
                <a:cs typeface="Poppins Light"/>
                <a:sym typeface="Poppins Light"/>
              </a:defRPr>
            </a:lvl3pPr>
            <a:lvl4pPr lvl="3" rtl="0">
              <a:spcBef>
                <a:spcPts val="0"/>
              </a:spcBef>
              <a:spcAft>
                <a:spcPts val="0"/>
              </a:spcAft>
              <a:buSzPts val="1200"/>
              <a:buFont typeface="Poppins Light"/>
              <a:buNone/>
              <a:defRPr sz="1200">
                <a:latin typeface="Poppins Light"/>
                <a:ea typeface="Poppins Light"/>
                <a:cs typeface="Poppins Light"/>
                <a:sym typeface="Poppins Light"/>
              </a:defRPr>
            </a:lvl4pPr>
            <a:lvl5pPr lvl="4" rtl="0">
              <a:spcBef>
                <a:spcPts val="0"/>
              </a:spcBef>
              <a:spcAft>
                <a:spcPts val="0"/>
              </a:spcAft>
              <a:buSzPts val="1200"/>
              <a:buFont typeface="Poppins Light"/>
              <a:buNone/>
              <a:defRPr sz="1200">
                <a:latin typeface="Poppins Light"/>
                <a:ea typeface="Poppins Light"/>
                <a:cs typeface="Poppins Light"/>
                <a:sym typeface="Poppins Light"/>
              </a:defRPr>
            </a:lvl5pPr>
            <a:lvl6pPr lvl="5" rtl="0">
              <a:spcBef>
                <a:spcPts val="0"/>
              </a:spcBef>
              <a:spcAft>
                <a:spcPts val="0"/>
              </a:spcAft>
              <a:buSzPts val="1200"/>
              <a:buFont typeface="Poppins Light"/>
              <a:buNone/>
              <a:defRPr sz="1200">
                <a:latin typeface="Poppins Light"/>
                <a:ea typeface="Poppins Light"/>
                <a:cs typeface="Poppins Light"/>
                <a:sym typeface="Poppins Light"/>
              </a:defRPr>
            </a:lvl6pPr>
            <a:lvl7pPr lvl="6" rtl="0">
              <a:spcBef>
                <a:spcPts val="0"/>
              </a:spcBef>
              <a:spcAft>
                <a:spcPts val="0"/>
              </a:spcAft>
              <a:buSzPts val="1200"/>
              <a:buFont typeface="Poppins Light"/>
              <a:buNone/>
              <a:defRPr sz="1200">
                <a:latin typeface="Poppins Light"/>
                <a:ea typeface="Poppins Light"/>
                <a:cs typeface="Poppins Light"/>
                <a:sym typeface="Poppins Light"/>
              </a:defRPr>
            </a:lvl7pPr>
            <a:lvl8pPr lvl="7" rtl="0">
              <a:spcBef>
                <a:spcPts val="0"/>
              </a:spcBef>
              <a:spcAft>
                <a:spcPts val="0"/>
              </a:spcAft>
              <a:buSzPts val="1200"/>
              <a:buFont typeface="Poppins Light"/>
              <a:buNone/>
              <a:defRPr sz="1200">
                <a:latin typeface="Poppins Light"/>
                <a:ea typeface="Poppins Light"/>
                <a:cs typeface="Poppins Light"/>
                <a:sym typeface="Poppins Light"/>
              </a:defRPr>
            </a:lvl8pPr>
            <a:lvl9pPr lvl="8" rtl="0">
              <a:spcBef>
                <a:spcPts val="0"/>
              </a:spcBef>
              <a:spcAft>
                <a:spcPts val="0"/>
              </a:spcAft>
              <a:buSzPts val="1200"/>
              <a:buFont typeface="Poppins Light"/>
              <a:buNone/>
              <a:defRPr sz="1200">
                <a:latin typeface="Poppins Light"/>
                <a:ea typeface="Poppins Light"/>
                <a:cs typeface="Poppins Light"/>
                <a:sym typeface="Poppins Light"/>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04">
  <p:cSld name="Title 04_1">
    <p:bg>
      <p:bgPr>
        <a:blipFill>
          <a:blip r:embed="rId2">
            <a:alphaModFix/>
          </a:blip>
          <a:stretch>
            <a:fillRect/>
          </a:stretch>
        </a:blipFill>
      </p:bgPr>
    </p:bg>
    <p:spTree>
      <p:nvGrpSpPr>
        <p:cNvPr id="102" name="Shape 102"/>
        <p:cNvGrpSpPr/>
        <p:nvPr/>
      </p:nvGrpSpPr>
      <p:grpSpPr>
        <a:xfrm>
          <a:off x="0" y="0"/>
          <a:ext cx="0" cy="0"/>
          <a:chOff x="0" y="0"/>
          <a:chExt cx="0" cy="0"/>
        </a:xfrm>
      </p:grpSpPr>
      <p:pic>
        <p:nvPicPr>
          <p:cNvPr descr="horizontal-logo-onecolor-blue-atlassian.png" id="103" name="Google Shape;103;p19"/>
          <p:cNvPicPr preferRelativeResize="0"/>
          <p:nvPr/>
        </p:nvPicPr>
        <p:blipFill rotWithShape="1">
          <a:blip r:embed="rId3">
            <a:alphaModFix/>
          </a:blip>
          <a:srcRect b="0" l="0" r="0" t="0"/>
          <a:stretch/>
        </p:blipFill>
        <p:spPr>
          <a:xfrm>
            <a:off x="991797" y="1162108"/>
            <a:ext cx="1181548" cy="193895"/>
          </a:xfrm>
          <a:prstGeom prst="rect">
            <a:avLst/>
          </a:prstGeom>
          <a:noFill/>
          <a:ln>
            <a:noFill/>
          </a:ln>
        </p:spPr>
      </p:pic>
      <p:sp>
        <p:nvSpPr>
          <p:cNvPr id="104" name="Google Shape;104;p19"/>
          <p:cNvSpPr txBox="1"/>
          <p:nvPr>
            <p:ph type="title"/>
          </p:nvPr>
        </p:nvSpPr>
        <p:spPr>
          <a:xfrm>
            <a:off x="895397" y="1468070"/>
            <a:ext cx="5509800" cy="1444500"/>
          </a:xfrm>
          <a:prstGeom prst="rect">
            <a:avLst/>
          </a:prstGeom>
        </p:spPr>
        <p:txBody>
          <a:bodyPr anchorCtr="0" anchor="b" bIns="91425" lIns="91425" spcFirstLastPara="1" rIns="91425" wrap="square" tIns="91425">
            <a:normAutofit/>
          </a:bodyPr>
          <a:lstStyle>
            <a:lvl1pPr lvl="0" rtl="0" algn="l">
              <a:spcBef>
                <a:spcPts val="0"/>
              </a:spcBef>
              <a:spcAft>
                <a:spcPts val="0"/>
              </a:spcAft>
              <a:buSzPts val="3800"/>
              <a:buFont typeface="Poppins ExtraBold"/>
              <a:buNone/>
              <a:defRPr b="0" sz="3800">
                <a:latin typeface="Poppins ExtraBold"/>
                <a:ea typeface="Poppins ExtraBold"/>
                <a:cs typeface="Poppins ExtraBold"/>
                <a:sym typeface="Poppins ExtraBold"/>
              </a:defRPr>
            </a:lvl1pPr>
            <a:lvl2pPr lvl="1" rtl="0" algn="l">
              <a:spcBef>
                <a:spcPts val="0"/>
              </a:spcBef>
              <a:spcAft>
                <a:spcPts val="0"/>
              </a:spcAft>
              <a:buSzPts val="18100"/>
              <a:buNone/>
              <a:defRPr sz="18100"/>
            </a:lvl2pPr>
            <a:lvl3pPr lvl="2" rtl="0" algn="l">
              <a:spcBef>
                <a:spcPts val="0"/>
              </a:spcBef>
              <a:spcAft>
                <a:spcPts val="0"/>
              </a:spcAft>
              <a:buSzPts val="18100"/>
              <a:buNone/>
              <a:defRPr sz="18100"/>
            </a:lvl3pPr>
            <a:lvl4pPr lvl="3" rtl="0" algn="l">
              <a:spcBef>
                <a:spcPts val="0"/>
              </a:spcBef>
              <a:spcAft>
                <a:spcPts val="0"/>
              </a:spcAft>
              <a:buSzPts val="18100"/>
              <a:buNone/>
              <a:defRPr sz="18100"/>
            </a:lvl4pPr>
            <a:lvl5pPr lvl="4" rtl="0" algn="l">
              <a:spcBef>
                <a:spcPts val="0"/>
              </a:spcBef>
              <a:spcAft>
                <a:spcPts val="0"/>
              </a:spcAft>
              <a:buSzPts val="18100"/>
              <a:buNone/>
              <a:defRPr sz="18100"/>
            </a:lvl5pPr>
            <a:lvl6pPr lvl="5" rtl="0" algn="l">
              <a:spcBef>
                <a:spcPts val="0"/>
              </a:spcBef>
              <a:spcAft>
                <a:spcPts val="0"/>
              </a:spcAft>
              <a:buSzPts val="18100"/>
              <a:buNone/>
              <a:defRPr sz="18100"/>
            </a:lvl6pPr>
            <a:lvl7pPr lvl="6" rtl="0" algn="l">
              <a:spcBef>
                <a:spcPts val="0"/>
              </a:spcBef>
              <a:spcAft>
                <a:spcPts val="0"/>
              </a:spcAft>
              <a:buSzPts val="18100"/>
              <a:buNone/>
              <a:defRPr sz="18100"/>
            </a:lvl7pPr>
            <a:lvl8pPr lvl="7" rtl="0" algn="l">
              <a:spcBef>
                <a:spcPts val="0"/>
              </a:spcBef>
              <a:spcAft>
                <a:spcPts val="0"/>
              </a:spcAft>
              <a:buSzPts val="18100"/>
              <a:buNone/>
              <a:defRPr sz="18100"/>
            </a:lvl8pPr>
            <a:lvl9pPr lvl="8" rtl="0" algn="l">
              <a:spcBef>
                <a:spcPts val="0"/>
              </a:spcBef>
              <a:spcAft>
                <a:spcPts val="0"/>
              </a:spcAft>
              <a:buSzPts val="18100"/>
              <a:buNone/>
              <a:defRPr sz="18100"/>
            </a:lvl9pPr>
          </a:lstStyle>
          <a:p/>
        </p:txBody>
      </p:sp>
      <p:sp>
        <p:nvSpPr>
          <p:cNvPr id="105" name="Google Shape;105;p19"/>
          <p:cNvSpPr txBox="1"/>
          <p:nvPr>
            <p:ph idx="1" type="subTitle"/>
          </p:nvPr>
        </p:nvSpPr>
        <p:spPr>
          <a:xfrm>
            <a:off x="897450" y="2930400"/>
            <a:ext cx="5200200" cy="538800"/>
          </a:xfrm>
          <a:prstGeom prst="rect">
            <a:avLst/>
          </a:prstGeom>
        </p:spPr>
        <p:txBody>
          <a:bodyPr anchorCtr="0" anchor="t" bIns="91425" lIns="91425" spcFirstLastPara="1" rIns="91425" wrap="square" tIns="91425">
            <a:normAutofit/>
          </a:bodyPr>
          <a:lstStyle>
            <a:lvl1pPr lvl="0" rtl="0">
              <a:spcBef>
                <a:spcPts val="0"/>
              </a:spcBef>
              <a:spcAft>
                <a:spcPts val="0"/>
              </a:spcAft>
              <a:buSzPts val="1100"/>
              <a:buFont typeface="Poppins Light"/>
              <a:buNone/>
              <a:defRPr sz="1100">
                <a:latin typeface="Poppins Light"/>
                <a:ea typeface="Poppins Light"/>
                <a:cs typeface="Poppins Light"/>
                <a:sym typeface="Poppins Light"/>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06" name="Google Shape;106;p19"/>
          <p:cNvSpPr txBox="1"/>
          <p:nvPr>
            <p:ph idx="2" type="subTitle"/>
          </p:nvPr>
        </p:nvSpPr>
        <p:spPr>
          <a:xfrm>
            <a:off x="1436616" y="3565547"/>
            <a:ext cx="1708500" cy="538800"/>
          </a:xfrm>
          <a:prstGeom prst="rect">
            <a:avLst/>
          </a:prstGeom>
        </p:spPr>
        <p:txBody>
          <a:bodyPr anchorCtr="0" anchor="t" bIns="91425" lIns="91425" spcFirstLastPara="1" rIns="91425" wrap="square" tIns="91425">
            <a:normAutofit/>
          </a:bodyPr>
          <a:lstStyle>
            <a:lvl1pPr lvl="0" rtl="0">
              <a:lnSpc>
                <a:spcPct val="100000"/>
              </a:lnSpc>
              <a:spcBef>
                <a:spcPts val="0"/>
              </a:spcBef>
              <a:spcAft>
                <a:spcPts val="0"/>
              </a:spcAft>
              <a:buSzPts val="1000"/>
              <a:buFont typeface="Poppins Light"/>
              <a:buNone/>
              <a:defRPr sz="1000">
                <a:latin typeface="Poppins Light"/>
                <a:ea typeface="Poppins Light"/>
                <a:cs typeface="Poppins Light"/>
                <a:sym typeface="Poppins Light"/>
              </a:defRPr>
            </a:lvl1pPr>
            <a:lvl2pPr lvl="1" rtl="0">
              <a:spcBef>
                <a:spcPts val="0"/>
              </a:spcBef>
              <a:spcAft>
                <a:spcPts val="0"/>
              </a:spcAft>
              <a:buSzPts val="1200"/>
              <a:buFont typeface="Poppins Light"/>
              <a:buNone/>
              <a:defRPr sz="1200">
                <a:latin typeface="Poppins Light"/>
                <a:ea typeface="Poppins Light"/>
                <a:cs typeface="Poppins Light"/>
                <a:sym typeface="Poppins Light"/>
              </a:defRPr>
            </a:lvl2pPr>
            <a:lvl3pPr lvl="2" rtl="0">
              <a:spcBef>
                <a:spcPts val="0"/>
              </a:spcBef>
              <a:spcAft>
                <a:spcPts val="0"/>
              </a:spcAft>
              <a:buSzPts val="1200"/>
              <a:buFont typeface="Poppins Light"/>
              <a:buNone/>
              <a:defRPr sz="1200">
                <a:latin typeface="Poppins Light"/>
                <a:ea typeface="Poppins Light"/>
                <a:cs typeface="Poppins Light"/>
                <a:sym typeface="Poppins Light"/>
              </a:defRPr>
            </a:lvl3pPr>
            <a:lvl4pPr lvl="3" rtl="0">
              <a:spcBef>
                <a:spcPts val="0"/>
              </a:spcBef>
              <a:spcAft>
                <a:spcPts val="0"/>
              </a:spcAft>
              <a:buSzPts val="1200"/>
              <a:buFont typeface="Poppins Light"/>
              <a:buNone/>
              <a:defRPr sz="1200">
                <a:latin typeface="Poppins Light"/>
                <a:ea typeface="Poppins Light"/>
                <a:cs typeface="Poppins Light"/>
                <a:sym typeface="Poppins Light"/>
              </a:defRPr>
            </a:lvl4pPr>
            <a:lvl5pPr lvl="4" rtl="0">
              <a:spcBef>
                <a:spcPts val="0"/>
              </a:spcBef>
              <a:spcAft>
                <a:spcPts val="0"/>
              </a:spcAft>
              <a:buSzPts val="1200"/>
              <a:buFont typeface="Poppins Light"/>
              <a:buNone/>
              <a:defRPr sz="1200">
                <a:latin typeface="Poppins Light"/>
                <a:ea typeface="Poppins Light"/>
                <a:cs typeface="Poppins Light"/>
                <a:sym typeface="Poppins Light"/>
              </a:defRPr>
            </a:lvl5pPr>
            <a:lvl6pPr lvl="5" rtl="0">
              <a:spcBef>
                <a:spcPts val="0"/>
              </a:spcBef>
              <a:spcAft>
                <a:spcPts val="0"/>
              </a:spcAft>
              <a:buSzPts val="1200"/>
              <a:buFont typeface="Poppins Light"/>
              <a:buNone/>
              <a:defRPr sz="1200">
                <a:latin typeface="Poppins Light"/>
                <a:ea typeface="Poppins Light"/>
                <a:cs typeface="Poppins Light"/>
                <a:sym typeface="Poppins Light"/>
              </a:defRPr>
            </a:lvl6pPr>
            <a:lvl7pPr lvl="6" rtl="0">
              <a:spcBef>
                <a:spcPts val="0"/>
              </a:spcBef>
              <a:spcAft>
                <a:spcPts val="0"/>
              </a:spcAft>
              <a:buSzPts val="1200"/>
              <a:buFont typeface="Poppins Light"/>
              <a:buNone/>
              <a:defRPr sz="1200">
                <a:latin typeface="Poppins Light"/>
                <a:ea typeface="Poppins Light"/>
                <a:cs typeface="Poppins Light"/>
                <a:sym typeface="Poppins Light"/>
              </a:defRPr>
            </a:lvl7pPr>
            <a:lvl8pPr lvl="7" rtl="0">
              <a:spcBef>
                <a:spcPts val="0"/>
              </a:spcBef>
              <a:spcAft>
                <a:spcPts val="0"/>
              </a:spcAft>
              <a:buSzPts val="1200"/>
              <a:buFont typeface="Poppins Light"/>
              <a:buNone/>
              <a:defRPr sz="1200">
                <a:latin typeface="Poppins Light"/>
                <a:ea typeface="Poppins Light"/>
                <a:cs typeface="Poppins Light"/>
                <a:sym typeface="Poppins Light"/>
              </a:defRPr>
            </a:lvl8pPr>
            <a:lvl9pPr lvl="8" rtl="0">
              <a:spcBef>
                <a:spcPts val="0"/>
              </a:spcBef>
              <a:spcAft>
                <a:spcPts val="0"/>
              </a:spcAft>
              <a:buSzPts val="1200"/>
              <a:buFont typeface="Poppins Light"/>
              <a:buNone/>
              <a:defRPr sz="1200">
                <a:latin typeface="Poppins Light"/>
                <a:ea typeface="Poppins Light"/>
                <a:cs typeface="Poppins Light"/>
                <a:sym typeface="Poppins Light"/>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01">
  <p:cSld name="Title 01_1_1_1">
    <p:spTree>
      <p:nvGrpSpPr>
        <p:cNvPr id="107" name="Shape 107"/>
        <p:cNvGrpSpPr/>
        <p:nvPr/>
      </p:nvGrpSpPr>
      <p:grpSpPr>
        <a:xfrm>
          <a:off x="0" y="0"/>
          <a:ext cx="0" cy="0"/>
          <a:chOff x="0" y="0"/>
          <a:chExt cx="0" cy="0"/>
        </a:xfrm>
      </p:grpSpPr>
      <p:sp>
        <p:nvSpPr>
          <p:cNvPr id="108" name="Google Shape;108;p20"/>
          <p:cNvSpPr/>
          <p:nvPr/>
        </p:nvSpPr>
        <p:spPr>
          <a:xfrm>
            <a:off x="3112367" y="4763"/>
            <a:ext cx="6031800" cy="5143500"/>
          </a:xfrm>
          <a:prstGeom prst="rect">
            <a:avLst/>
          </a:prstGeom>
          <a:solidFill>
            <a:schemeClr val="lt2"/>
          </a:solidFill>
          <a:ln>
            <a:noFill/>
          </a:ln>
        </p:spPr>
        <p:txBody>
          <a:bodyPr anchorCtr="0" anchor="ctr" bIns="19050" lIns="19050" spcFirstLastPara="1" rIns="19050" wrap="square" tIns="19050">
            <a:noAutofit/>
          </a:bodyPr>
          <a:lstStyle/>
          <a:p>
            <a:pPr indent="0" lvl="0" marL="0" marR="0" rtl="0" algn="ctr">
              <a:lnSpc>
                <a:spcPct val="100000"/>
              </a:lnSpc>
              <a:spcBef>
                <a:spcPts val="0"/>
              </a:spcBef>
              <a:spcAft>
                <a:spcPts val="0"/>
              </a:spcAft>
              <a:buClr>
                <a:srgbClr val="292A2E"/>
              </a:buClr>
              <a:buSzPts val="1400"/>
              <a:buFont typeface="Play"/>
              <a:buNone/>
            </a:pPr>
            <a:r>
              <a:t/>
            </a:r>
            <a:endParaRPr b="0" i="0" sz="1400" u="none" cap="none" strike="noStrike">
              <a:solidFill>
                <a:srgbClr val="292A2E"/>
              </a:solidFill>
              <a:latin typeface="Play"/>
              <a:ea typeface="Play"/>
              <a:cs typeface="Play"/>
              <a:sym typeface="Play"/>
            </a:endParaRPr>
          </a:p>
        </p:txBody>
      </p:sp>
      <p:sp>
        <p:nvSpPr>
          <p:cNvPr id="109" name="Google Shape;109;p20"/>
          <p:cNvSpPr txBox="1"/>
          <p:nvPr>
            <p:ph idx="1" type="subTitle"/>
          </p:nvPr>
        </p:nvSpPr>
        <p:spPr>
          <a:xfrm>
            <a:off x="3886450" y="1915519"/>
            <a:ext cx="4771800" cy="2328000"/>
          </a:xfrm>
          <a:prstGeom prst="rect">
            <a:avLst/>
          </a:prstGeom>
        </p:spPr>
        <p:txBody>
          <a:bodyPr anchorCtr="0" anchor="t" bIns="91425" lIns="91425" spcFirstLastPara="1" rIns="91425" wrap="square" tIns="91425">
            <a:norm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10" name="Google Shape;110;p20"/>
          <p:cNvSpPr txBox="1"/>
          <p:nvPr>
            <p:ph type="title"/>
          </p:nvPr>
        </p:nvSpPr>
        <p:spPr>
          <a:xfrm>
            <a:off x="3880150" y="1384875"/>
            <a:ext cx="4771800" cy="614100"/>
          </a:xfrm>
          <a:prstGeom prst="rect">
            <a:avLst/>
          </a:prstGeom>
        </p:spPr>
        <p:txBody>
          <a:bodyPr anchorCtr="0" anchor="b" bIns="91425" lIns="91425" spcFirstLastPara="1" rIns="91425" wrap="square" tIns="91425">
            <a:normAutofit/>
          </a:bodyPr>
          <a:lstStyle>
            <a:lvl1pPr lvl="0" rtl="0">
              <a:spcBef>
                <a:spcPts val="0"/>
              </a:spcBef>
              <a:spcAft>
                <a:spcPts val="0"/>
              </a:spcAft>
              <a:buSzPts val="2400"/>
              <a:buFont typeface="Poppins ExtraBold"/>
              <a:buNone/>
              <a:defRPr b="0" sz="2400">
                <a:latin typeface="Poppins ExtraBold"/>
                <a:ea typeface="Poppins ExtraBold"/>
                <a:cs typeface="Poppins ExtraBold"/>
                <a:sym typeface="Poppins ExtraBold"/>
              </a:defRPr>
            </a:lvl1pPr>
            <a:lvl2pPr lvl="1" rtl="0">
              <a:spcBef>
                <a:spcPts val="0"/>
              </a:spcBef>
              <a:spcAft>
                <a:spcPts val="0"/>
              </a:spcAft>
              <a:buSzPts val="4100"/>
              <a:buNone/>
              <a:defRPr sz="4100"/>
            </a:lvl2pPr>
            <a:lvl3pPr lvl="2" rtl="0">
              <a:spcBef>
                <a:spcPts val="0"/>
              </a:spcBef>
              <a:spcAft>
                <a:spcPts val="0"/>
              </a:spcAft>
              <a:buSzPts val="4100"/>
              <a:buNone/>
              <a:defRPr sz="4100"/>
            </a:lvl3pPr>
            <a:lvl4pPr lvl="3" rtl="0">
              <a:spcBef>
                <a:spcPts val="0"/>
              </a:spcBef>
              <a:spcAft>
                <a:spcPts val="0"/>
              </a:spcAft>
              <a:buSzPts val="4100"/>
              <a:buNone/>
              <a:defRPr sz="4100"/>
            </a:lvl4pPr>
            <a:lvl5pPr lvl="4" rtl="0">
              <a:spcBef>
                <a:spcPts val="0"/>
              </a:spcBef>
              <a:spcAft>
                <a:spcPts val="0"/>
              </a:spcAft>
              <a:buSzPts val="4100"/>
              <a:buNone/>
              <a:defRPr sz="4100"/>
            </a:lvl5pPr>
            <a:lvl6pPr lvl="5" rtl="0">
              <a:spcBef>
                <a:spcPts val="0"/>
              </a:spcBef>
              <a:spcAft>
                <a:spcPts val="0"/>
              </a:spcAft>
              <a:buSzPts val="4100"/>
              <a:buNone/>
              <a:defRPr sz="4100"/>
            </a:lvl6pPr>
            <a:lvl7pPr lvl="6" rtl="0">
              <a:spcBef>
                <a:spcPts val="0"/>
              </a:spcBef>
              <a:spcAft>
                <a:spcPts val="0"/>
              </a:spcAft>
              <a:buSzPts val="4100"/>
              <a:buNone/>
              <a:defRPr sz="4100"/>
            </a:lvl7pPr>
            <a:lvl8pPr lvl="7" rtl="0">
              <a:spcBef>
                <a:spcPts val="0"/>
              </a:spcBef>
              <a:spcAft>
                <a:spcPts val="0"/>
              </a:spcAft>
              <a:buSzPts val="4100"/>
              <a:buNone/>
              <a:defRPr sz="4100"/>
            </a:lvl8pPr>
            <a:lvl9pPr lvl="8" rtl="0">
              <a:spcBef>
                <a:spcPts val="0"/>
              </a:spcBef>
              <a:spcAft>
                <a:spcPts val="0"/>
              </a:spcAft>
              <a:buSzPts val="4100"/>
              <a:buNone/>
              <a:defRPr sz="4100"/>
            </a:lvl9pPr>
          </a:lstStyle>
          <a:p/>
        </p:txBody>
      </p:sp>
      <p:sp>
        <p:nvSpPr>
          <p:cNvPr id="111" name="Google Shape;111;p20"/>
          <p:cNvSpPr txBox="1"/>
          <p:nvPr>
            <p:ph idx="2" type="subTitle"/>
          </p:nvPr>
        </p:nvSpPr>
        <p:spPr>
          <a:xfrm>
            <a:off x="625250" y="1915525"/>
            <a:ext cx="2184300" cy="2328000"/>
          </a:xfrm>
          <a:prstGeom prst="rect">
            <a:avLst/>
          </a:prstGeom>
        </p:spPr>
        <p:txBody>
          <a:bodyPr anchorCtr="0" anchor="t" bIns="91425" lIns="91425" spcFirstLastPara="1" rIns="91425" wrap="square" tIns="91425">
            <a:norm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12" name="Google Shape;112;p20"/>
          <p:cNvSpPr txBox="1"/>
          <p:nvPr>
            <p:ph idx="3" type="title"/>
          </p:nvPr>
        </p:nvSpPr>
        <p:spPr>
          <a:xfrm>
            <a:off x="627769" y="705550"/>
            <a:ext cx="2184300" cy="1293300"/>
          </a:xfrm>
          <a:prstGeom prst="rect">
            <a:avLst/>
          </a:prstGeom>
        </p:spPr>
        <p:txBody>
          <a:bodyPr anchorCtr="0" anchor="b" bIns="91425" lIns="91425" spcFirstLastPara="1" rIns="91425" wrap="square" tIns="91425">
            <a:normAutofit/>
          </a:bodyPr>
          <a:lstStyle>
            <a:lvl1pPr lvl="0" rtl="0">
              <a:spcBef>
                <a:spcPts val="0"/>
              </a:spcBef>
              <a:spcAft>
                <a:spcPts val="0"/>
              </a:spcAft>
              <a:buSzPts val="2400"/>
              <a:buFont typeface="Poppins ExtraBold"/>
              <a:buNone/>
              <a:defRPr b="0" sz="2400">
                <a:latin typeface="Poppins ExtraBold"/>
                <a:ea typeface="Poppins ExtraBold"/>
                <a:cs typeface="Poppins ExtraBold"/>
                <a:sym typeface="Poppins ExtraBold"/>
              </a:defRPr>
            </a:lvl1pPr>
            <a:lvl2pPr lvl="1" rtl="0">
              <a:spcBef>
                <a:spcPts val="0"/>
              </a:spcBef>
              <a:spcAft>
                <a:spcPts val="0"/>
              </a:spcAft>
              <a:buSzPts val="4100"/>
              <a:buNone/>
              <a:defRPr sz="4100"/>
            </a:lvl2pPr>
            <a:lvl3pPr lvl="2" rtl="0">
              <a:spcBef>
                <a:spcPts val="0"/>
              </a:spcBef>
              <a:spcAft>
                <a:spcPts val="0"/>
              </a:spcAft>
              <a:buSzPts val="4100"/>
              <a:buNone/>
              <a:defRPr sz="4100"/>
            </a:lvl3pPr>
            <a:lvl4pPr lvl="3" rtl="0">
              <a:spcBef>
                <a:spcPts val="0"/>
              </a:spcBef>
              <a:spcAft>
                <a:spcPts val="0"/>
              </a:spcAft>
              <a:buSzPts val="4100"/>
              <a:buNone/>
              <a:defRPr sz="4100"/>
            </a:lvl4pPr>
            <a:lvl5pPr lvl="4" rtl="0">
              <a:spcBef>
                <a:spcPts val="0"/>
              </a:spcBef>
              <a:spcAft>
                <a:spcPts val="0"/>
              </a:spcAft>
              <a:buSzPts val="4100"/>
              <a:buNone/>
              <a:defRPr sz="4100"/>
            </a:lvl5pPr>
            <a:lvl6pPr lvl="5" rtl="0">
              <a:spcBef>
                <a:spcPts val="0"/>
              </a:spcBef>
              <a:spcAft>
                <a:spcPts val="0"/>
              </a:spcAft>
              <a:buSzPts val="4100"/>
              <a:buNone/>
              <a:defRPr sz="4100"/>
            </a:lvl6pPr>
            <a:lvl7pPr lvl="6" rtl="0">
              <a:spcBef>
                <a:spcPts val="0"/>
              </a:spcBef>
              <a:spcAft>
                <a:spcPts val="0"/>
              </a:spcAft>
              <a:buSzPts val="4100"/>
              <a:buNone/>
              <a:defRPr sz="4100"/>
            </a:lvl7pPr>
            <a:lvl8pPr lvl="7" rtl="0">
              <a:spcBef>
                <a:spcPts val="0"/>
              </a:spcBef>
              <a:spcAft>
                <a:spcPts val="0"/>
              </a:spcAft>
              <a:buSzPts val="4100"/>
              <a:buNone/>
              <a:defRPr sz="4100"/>
            </a:lvl8pPr>
            <a:lvl9pPr lvl="8" rtl="0">
              <a:spcBef>
                <a:spcPts val="0"/>
              </a:spcBef>
              <a:spcAft>
                <a:spcPts val="0"/>
              </a:spcAft>
              <a:buSzPts val="4100"/>
              <a:buNone/>
              <a:defRPr sz="4100"/>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Blue">
  <p:cSld name="TITLE_1">
    <p:bg>
      <p:bgPr>
        <a:solidFill>
          <a:schemeClr val="accent1"/>
        </a:solidFill>
      </p:bgPr>
    </p:bg>
    <p:spTree>
      <p:nvGrpSpPr>
        <p:cNvPr id="11" name="Shape 11"/>
        <p:cNvGrpSpPr/>
        <p:nvPr/>
      </p:nvGrpSpPr>
      <p:grpSpPr>
        <a:xfrm>
          <a:off x="0" y="0"/>
          <a:ext cx="0" cy="0"/>
          <a:chOff x="0" y="0"/>
          <a:chExt cx="0" cy="0"/>
        </a:xfrm>
      </p:grpSpPr>
      <p:sp>
        <p:nvSpPr>
          <p:cNvPr id="12" name="Google Shape;12;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02">
  <p:cSld name="Title 01_1_1_1_1">
    <p:spTree>
      <p:nvGrpSpPr>
        <p:cNvPr id="113" name="Shape 113"/>
        <p:cNvGrpSpPr/>
        <p:nvPr/>
      </p:nvGrpSpPr>
      <p:grpSpPr>
        <a:xfrm>
          <a:off x="0" y="0"/>
          <a:ext cx="0" cy="0"/>
          <a:chOff x="0" y="0"/>
          <a:chExt cx="0" cy="0"/>
        </a:xfrm>
      </p:grpSpPr>
      <p:sp>
        <p:nvSpPr>
          <p:cNvPr id="114" name="Google Shape;114;p21"/>
          <p:cNvSpPr/>
          <p:nvPr/>
        </p:nvSpPr>
        <p:spPr>
          <a:xfrm>
            <a:off x="3112367" y="4763"/>
            <a:ext cx="6031800" cy="5143500"/>
          </a:xfrm>
          <a:prstGeom prst="rect">
            <a:avLst/>
          </a:prstGeom>
          <a:solidFill>
            <a:schemeClr val="accent2"/>
          </a:solidFill>
          <a:ln>
            <a:noFill/>
          </a:ln>
        </p:spPr>
        <p:txBody>
          <a:bodyPr anchorCtr="0" anchor="ctr" bIns="19050" lIns="19050" spcFirstLastPara="1" rIns="19050" wrap="square" tIns="19050">
            <a:noAutofit/>
          </a:bodyPr>
          <a:lstStyle/>
          <a:p>
            <a:pPr indent="0" lvl="0" marL="0" marR="0" rtl="0" algn="ctr">
              <a:lnSpc>
                <a:spcPct val="100000"/>
              </a:lnSpc>
              <a:spcBef>
                <a:spcPts val="0"/>
              </a:spcBef>
              <a:spcAft>
                <a:spcPts val="0"/>
              </a:spcAft>
              <a:buClr>
                <a:srgbClr val="292A2E"/>
              </a:buClr>
              <a:buSzPts val="1400"/>
              <a:buFont typeface="Play"/>
              <a:buNone/>
            </a:pPr>
            <a:r>
              <a:t/>
            </a:r>
            <a:endParaRPr b="0" i="0" sz="1400" u="none" cap="none" strike="noStrike">
              <a:solidFill>
                <a:srgbClr val="292A2E"/>
              </a:solidFill>
              <a:latin typeface="Play"/>
              <a:ea typeface="Play"/>
              <a:cs typeface="Play"/>
              <a:sym typeface="Play"/>
            </a:endParaRPr>
          </a:p>
        </p:txBody>
      </p:sp>
      <p:sp>
        <p:nvSpPr>
          <p:cNvPr id="115" name="Google Shape;115;p21"/>
          <p:cNvSpPr txBox="1"/>
          <p:nvPr>
            <p:ph idx="1" type="subTitle"/>
          </p:nvPr>
        </p:nvSpPr>
        <p:spPr>
          <a:xfrm>
            <a:off x="3886450" y="1915519"/>
            <a:ext cx="4771800" cy="2320800"/>
          </a:xfrm>
          <a:prstGeom prst="rect">
            <a:avLst/>
          </a:prstGeom>
        </p:spPr>
        <p:txBody>
          <a:bodyPr anchorCtr="0" anchor="t" bIns="91425" lIns="91425" spcFirstLastPara="1" rIns="91425" wrap="square" tIns="91425">
            <a:norm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16" name="Google Shape;116;p21"/>
          <p:cNvSpPr txBox="1"/>
          <p:nvPr>
            <p:ph type="title"/>
          </p:nvPr>
        </p:nvSpPr>
        <p:spPr>
          <a:xfrm>
            <a:off x="3880150" y="1384875"/>
            <a:ext cx="4771800" cy="614100"/>
          </a:xfrm>
          <a:prstGeom prst="rect">
            <a:avLst/>
          </a:prstGeom>
        </p:spPr>
        <p:txBody>
          <a:bodyPr anchorCtr="0" anchor="b" bIns="91425" lIns="91425" spcFirstLastPara="1" rIns="91425" wrap="square" tIns="91425">
            <a:normAutofit/>
          </a:bodyPr>
          <a:lstStyle>
            <a:lvl1pPr lvl="0" rtl="0">
              <a:spcBef>
                <a:spcPts val="0"/>
              </a:spcBef>
              <a:spcAft>
                <a:spcPts val="0"/>
              </a:spcAft>
              <a:buSzPts val="2400"/>
              <a:buFont typeface="Poppins ExtraBold"/>
              <a:buNone/>
              <a:defRPr b="0" sz="2400">
                <a:latin typeface="Poppins ExtraBold"/>
                <a:ea typeface="Poppins ExtraBold"/>
                <a:cs typeface="Poppins ExtraBold"/>
                <a:sym typeface="Poppins ExtraBold"/>
              </a:defRPr>
            </a:lvl1pPr>
            <a:lvl2pPr lvl="1" rtl="0">
              <a:spcBef>
                <a:spcPts val="0"/>
              </a:spcBef>
              <a:spcAft>
                <a:spcPts val="0"/>
              </a:spcAft>
              <a:buSzPts val="4100"/>
              <a:buNone/>
              <a:defRPr sz="4100"/>
            </a:lvl2pPr>
            <a:lvl3pPr lvl="2" rtl="0">
              <a:spcBef>
                <a:spcPts val="0"/>
              </a:spcBef>
              <a:spcAft>
                <a:spcPts val="0"/>
              </a:spcAft>
              <a:buSzPts val="4100"/>
              <a:buNone/>
              <a:defRPr sz="4100"/>
            </a:lvl3pPr>
            <a:lvl4pPr lvl="3" rtl="0">
              <a:spcBef>
                <a:spcPts val="0"/>
              </a:spcBef>
              <a:spcAft>
                <a:spcPts val="0"/>
              </a:spcAft>
              <a:buSzPts val="4100"/>
              <a:buNone/>
              <a:defRPr sz="4100"/>
            </a:lvl4pPr>
            <a:lvl5pPr lvl="4" rtl="0">
              <a:spcBef>
                <a:spcPts val="0"/>
              </a:spcBef>
              <a:spcAft>
                <a:spcPts val="0"/>
              </a:spcAft>
              <a:buSzPts val="4100"/>
              <a:buNone/>
              <a:defRPr sz="4100"/>
            </a:lvl5pPr>
            <a:lvl6pPr lvl="5" rtl="0">
              <a:spcBef>
                <a:spcPts val="0"/>
              </a:spcBef>
              <a:spcAft>
                <a:spcPts val="0"/>
              </a:spcAft>
              <a:buSzPts val="4100"/>
              <a:buNone/>
              <a:defRPr sz="4100"/>
            </a:lvl6pPr>
            <a:lvl7pPr lvl="6" rtl="0">
              <a:spcBef>
                <a:spcPts val="0"/>
              </a:spcBef>
              <a:spcAft>
                <a:spcPts val="0"/>
              </a:spcAft>
              <a:buSzPts val="4100"/>
              <a:buNone/>
              <a:defRPr sz="4100"/>
            </a:lvl7pPr>
            <a:lvl8pPr lvl="7" rtl="0">
              <a:spcBef>
                <a:spcPts val="0"/>
              </a:spcBef>
              <a:spcAft>
                <a:spcPts val="0"/>
              </a:spcAft>
              <a:buSzPts val="4100"/>
              <a:buNone/>
              <a:defRPr sz="4100"/>
            </a:lvl8pPr>
            <a:lvl9pPr lvl="8" rtl="0">
              <a:spcBef>
                <a:spcPts val="0"/>
              </a:spcBef>
              <a:spcAft>
                <a:spcPts val="0"/>
              </a:spcAft>
              <a:buSzPts val="4100"/>
              <a:buNone/>
              <a:defRPr sz="4100"/>
            </a:lvl9pPr>
          </a:lstStyle>
          <a:p/>
        </p:txBody>
      </p:sp>
      <p:sp>
        <p:nvSpPr>
          <p:cNvPr id="117" name="Google Shape;117;p21"/>
          <p:cNvSpPr txBox="1"/>
          <p:nvPr>
            <p:ph idx="2" type="subTitle"/>
          </p:nvPr>
        </p:nvSpPr>
        <p:spPr>
          <a:xfrm>
            <a:off x="625250" y="1915525"/>
            <a:ext cx="2184300" cy="2320800"/>
          </a:xfrm>
          <a:prstGeom prst="rect">
            <a:avLst/>
          </a:prstGeom>
        </p:spPr>
        <p:txBody>
          <a:bodyPr anchorCtr="0" anchor="t" bIns="91425" lIns="91425" spcFirstLastPara="1" rIns="91425" wrap="square" tIns="91425">
            <a:norm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18" name="Google Shape;118;p21"/>
          <p:cNvSpPr txBox="1"/>
          <p:nvPr>
            <p:ph idx="3" type="title"/>
          </p:nvPr>
        </p:nvSpPr>
        <p:spPr>
          <a:xfrm>
            <a:off x="627769" y="705550"/>
            <a:ext cx="2184300" cy="1293300"/>
          </a:xfrm>
          <a:prstGeom prst="rect">
            <a:avLst/>
          </a:prstGeom>
        </p:spPr>
        <p:txBody>
          <a:bodyPr anchorCtr="0" anchor="b" bIns="91425" lIns="91425" spcFirstLastPara="1" rIns="91425" wrap="square" tIns="91425">
            <a:normAutofit/>
          </a:bodyPr>
          <a:lstStyle>
            <a:lvl1pPr lvl="0" rtl="0">
              <a:spcBef>
                <a:spcPts val="0"/>
              </a:spcBef>
              <a:spcAft>
                <a:spcPts val="0"/>
              </a:spcAft>
              <a:buSzPts val="2400"/>
              <a:buFont typeface="Poppins ExtraBold"/>
              <a:buNone/>
              <a:defRPr b="0" sz="2400">
                <a:latin typeface="Poppins ExtraBold"/>
                <a:ea typeface="Poppins ExtraBold"/>
                <a:cs typeface="Poppins ExtraBold"/>
                <a:sym typeface="Poppins ExtraBold"/>
              </a:defRPr>
            </a:lvl1pPr>
            <a:lvl2pPr lvl="1" rtl="0">
              <a:spcBef>
                <a:spcPts val="0"/>
              </a:spcBef>
              <a:spcAft>
                <a:spcPts val="0"/>
              </a:spcAft>
              <a:buSzPts val="4100"/>
              <a:buNone/>
              <a:defRPr sz="4100"/>
            </a:lvl2pPr>
            <a:lvl3pPr lvl="2" rtl="0">
              <a:spcBef>
                <a:spcPts val="0"/>
              </a:spcBef>
              <a:spcAft>
                <a:spcPts val="0"/>
              </a:spcAft>
              <a:buSzPts val="4100"/>
              <a:buNone/>
              <a:defRPr sz="4100"/>
            </a:lvl3pPr>
            <a:lvl4pPr lvl="3" rtl="0">
              <a:spcBef>
                <a:spcPts val="0"/>
              </a:spcBef>
              <a:spcAft>
                <a:spcPts val="0"/>
              </a:spcAft>
              <a:buSzPts val="4100"/>
              <a:buNone/>
              <a:defRPr sz="4100"/>
            </a:lvl4pPr>
            <a:lvl5pPr lvl="4" rtl="0">
              <a:spcBef>
                <a:spcPts val="0"/>
              </a:spcBef>
              <a:spcAft>
                <a:spcPts val="0"/>
              </a:spcAft>
              <a:buSzPts val="4100"/>
              <a:buNone/>
              <a:defRPr sz="4100"/>
            </a:lvl5pPr>
            <a:lvl6pPr lvl="5" rtl="0">
              <a:spcBef>
                <a:spcPts val="0"/>
              </a:spcBef>
              <a:spcAft>
                <a:spcPts val="0"/>
              </a:spcAft>
              <a:buSzPts val="4100"/>
              <a:buNone/>
              <a:defRPr sz="4100"/>
            </a:lvl6pPr>
            <a:lvl7pPr lvl="6" rtl="0">
              <a:spcBef>
                <a:spcPts val="0"/>
              </a:spcBef>
              <a:spcAft>
                <a:spcPts val="0"/>
              </a:spcAft>
              <a:buSzPts val="4100"/>
              <a:buNone/>
              <a:defRPr sz="4100"/>
            </a:lvl7pPr>
            <a:lvl8pPr lvl="7" rtl="0">
              <a:spcBef>
                <a:spcPts val="0"/>
              </a:spcBef>
              <a:spcAft>
                <a:spcPts val="0"/>
              </a:spcAft>
              <a:buSzPts val="4100"/>
              <a:buNone/>
              <a:defRPr sz="4100"/>
            </a:lvl8pPr>
            <a:lvl9pPr lvl="8" rtl="0">
              <a:spcBef>
                <a:spcPts val="0"/>
              </a:spcBef>
              <a:spcAft>
                <a:spcPts val="0"/>
              </a:spcAft>
              <a:buSzPts val="4100"/>
              <a:buNone/>
              <a:defRPr sz="4100"/>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03">
  <p:cSld name="Title 01_1_1_1_1_1">
    <p:spTree>
      <p:nvGrpSpPr>
        <p:cNvPr id="119" name="Shape 119"/>
        <p:cNvGrpSpPr/>
        <p:nvPr/>
      </p:nvGrpSpPr>
      <p:grpSpPr>
        <a:xfrm>
          <a:off x="0" y="0"/>
          <a:ext cx="0" cy="0"/>
          <a:chOff x="0" y="0"/>
          <a:chExt cx="0" cy="0"/>
        </a:xfrm>
      </p:grpSpPr>
      <p:sp>
        <p:nvSpPr>
          <p:cNvPr id="120" name="Google Shape;120;p22"/>
          <p:cNvSpPr txBox="1"/>
          <p:nvPr>
            <p:ph idx="1" type="subTitle"/>
          </p:nvPr>
        </p:nvSpPr>
        <p:spPr>
          <a:xfrm>
            <a:off x="4992950" y="1193625"/>
            <a:ext cx="3684000" cy="389100"/>
          </a:xfrm>
          <a:prstGeom prst="rect">
            <a:avLst/>
          </a:prstGeom>
        </p:spPr>
        <p:txBody>
          <a:bodyPr anchorCtr="0" anchor="t" bIns="91425" lIns="91425" spcFirstLastPara="1" rIns="91425" wrap="square" tIns="91425">
            <a:norm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21" name="Google Shape;121;p22"/>
          <p:cNvSpPr txBox="1"/>
          <p:nvPr>
            <p:ph type="title"/>
          </p:nvPr>
        </p:nvSpPr>
        <p:spPr>
          <a:xfrm>
            <a:off x="4986650" y="874575"/>
            <a:ext cx="3684000" cy="450600"/>
          </a:xfrm>
          <a:prstGeom prst="rect">
            <a:avLst/>
          </a:prstGeom>
        </p:spPr>
        <p:txBody>
          <a:bodyPr anchorCtr="0" anchor="b" bIns="91425" lIns="91425" spcFirstLastPara="1" rIns="91425" wrap="square" tIns="91425">
            <a:normAutofit/>
          </a:bodyPr>
          <a:lstStyle>
            <a:lvl1pPr lvl="0" rtl="0">
              <a:spcBef>
                <a:spcPts val="0"/>
              </a:spcBef>
              <a:spcAft>
                <a:spcPts val="0"/>
              </a:spcAft>
              <a:buClr>
                <a:schemeClr val="accent1"/>
              </a:buClr>
              <a:buSzPts val="1600"/>
              <a:buNone/>
              <a:defRPr sz="1600">
                <a:solidFill>
                  <a:schemeClr val="accent1"/>
                </a:solidFill>
              </a:defRPr>
            </a:lvl1pPr>
            <a:lvl2pPr lvl="1" rtl="0">
              <a:spcBef>
                <a:spcPts val="0"/>
              </a:spcBef>
              <a:spcAft>
                <a:spcPts val="0"/>
              </a:spcAft>
              <a:buSzPts val="4100"/>
              <a:buNone/>
              <a:defRPr sz="4100"/>
            </a:lvl2pPr>
            <a:lvl3pPr lvl="2" rtl="0">
              <a:spcBef>
                <a:spcPts val="0"/>
              </a:spcBef>
              <a:spcAft>
                <a:spcPts val="0"/>
              </a:spcAft>
              <a:buSzPts val="4100"/>
              <a:buNone/>
              <a:defRPr sz="4100"/>
            </a:lvl3pPr>
            <a:lvl4pPr lvl="3" rtl="0">
              <a:spcBef>
                <a:spcPts val="0"/>
              </a:spcBef>
              <a:spcAft>
                <a:spcPts val="0"/>
              </a:spcAft>
              <a:buSzPts val="4100"/>
              <a:buNone/>
              <a:defRPr sz="4100"/>
            </a:lvl4pPr>
            <a:lvl5pPr lvl="4" rtl="0">
              <a:spcBef>
                <a:spcPts val="0"/>
              </a:spcBef>
              <a:spcAft>
                <a:spcPts val="0"/>
              </a:spcAft>
              <a:buSzPts val="4100"/>
              <a:buNone/>
              <a:defRPr sz="4100"/>
            </a:lvl5pPr>
            <a:lvl6pPr lvl="5" rtl="0">
              <a:spcBef>
                <a:spcPts val="0"/>
              </a:spcBef>
              <a:spcAft>
                <a:spcPts val="0"/>
              </a:spcAft>
              <a:buSzPts val="4100"/>
              <a:buNone/>
              <a:defRPr sz="4100"/>
            </a:lvl6pPr>
            <a:lvl7pPr lvl="6" rtl="0">
              <a:spcBef>
                <a:spcPts val="0"/>
              </a:spcBef>
              <a:spcAft>
                <a:spcPts val="0"/>
              </a:spcAft>
              <a:buSzPts val="4100"/>
              <a:buNone/>
              <a:defRPr sz="4100"/>
            </a:lvl7pPr>
            <a:lvl8pPr lvl="7" rtl="0">
              <a:spcBef>
                <a:spcPts val="0"/>
              </a:spcBef>
              <a:spcAft>
                <a:spcPts val="0"/>
              </a:spcAft>
              <a:buSzPts val="4100"/>
              <a:buNone/>
              <a:defRPr sz="4100"/>
            </a:lvl8pPr>
            <a:lvl9pPr lvl="8" rtl="0">
              <a:spcBef>
                <a:spcPts val="0"/>
              </a:spcBef>
              <a:spcAft>
                <a:spcPts val="0"/>
              </a:spcAft>
              <a:buSzPts val="4100"/>
              <a:buNone/>
              <a:defRPr sz="4100"/>
            </a:lvl9pPr>
          </a:lstStyle>
          <a:p/>
        </p:txBody>
      </p:sp>
      <p:sp>
        <p:nvSpPr>
          <p:cNvPr id="122" name="Google Shape;122;p22"/>
          <p:cNvSpPr txBox="1"/>
          <p:nvPr/>
        </p:nvSpPr>
        <p:spPr>
          <a:xfrm>
            <a:off x="1120075" y="2193125"/>
            <a:ext cx="2581200" cy="689700"/>
          </a:xfrm>
          <a:prstGeom prst="rect">
            <a:avLst/>
          </a:prstGeom>
          <a:noFill/>
          <a:ln>
            <a:noFill/>
          </a:ln>
        </p:spPr>
        <p:txBody>
          <a:bodyPr anchorCtr="0" anchor="ctr" bIns="19050" lIns="19050" spcFirstLastPara="1" rIns="19050" wrap="square" tIns="19050">
            <a:spAutoFit/>
          </a:bodyPr>
          <a:lstStyle/>
          <a:p>
            <a:pPr indent="0" lvl="0" marL="0" rtl="0" algn="l">
              <a:lnSpc>
                <a:spcPct val="90000"/>
              </a:lnSpc>
              <a:spcBef>
                <a:spcPts val="0"/>
              </a:spcBef>
              <a:spcAft>
                <a:spcPts val="0"/>
              </a:spcAft>
              <a:buClr>
                <a:srgbClr val="0E1113"/>
              </a:buClr>
              <a:buSzPts val="4700"/>
              <a:buFont typeface="Play"/>
              <a:buNone/>
            </a:pPr>
            <a:r>
              <a:rPr b="1" lang="en" sz="4700">
                <a:solidFill>
                  <a:srgbClr val="0E1113"/>
                </a:solidFill>
                <a:latin typeface="Poppins"/>
                <a:ea typeface="Poppins"/>
                <a:cs typeface="Poppins"/>
                <a:sym typeface="Poppins"/>
              </a:rPr>
              <a:t>Agenda</a:t>
            </a:r>
            <a:endParaRPr b="1">
              <a:latin typeface="Poppins"/>
              <a:ea typeface="Poppins"/>
              <a:cs typeface="Poppins"/>
              <a:sym typeface="Poppins"/>
            </a:endParaRPr>
          </a:p>
        </p:txBody>
      </p:sp>
      <p:sp>
        <p:nvSpPr>
          <p:cNvPr id="123" name="Google Shape;123;p22"/>
          <p:cNvSpPr txBox="1"/>
          <p:nvPr>
            <p:ph idx="2" type="subTitle"/>
          </p:nvPr>
        </p:nvSpPr>
        <p:spPr>
          <a:xfrm>
            <a:off x="4992950" y="1864128"/>
            <a:ext cx="3684000" cy="389100"/>
          </a:xfrm>
          <a:prstGeom prst="rect">
            <a:avLst/>
          </a:prstGeom>
        </p:spPr>
        <p:txBody>
          <a:bodyPr anchorCtr="0" anchor="t" bIns="91425" lIns="91425" spcFirstLastPara="1" rIns="91425" wrap="square" tIns="91425">
            <a:norm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24" name="Google Shape;124;p22"/>
          <p:cNvSpPr txBox="1"/>
          <p:nvPr>
            <p:ph idx="3" type="title"/>
          </p:nvPr>
        </p:nvSpPr>
        <p:spPr>
          <a:xfrm>
            <a:off x="4986650" y="1545078"/>
            <a:ext cx="3684000" cy="450600"/>
          </a:xfrm>
          <a:prstGeom prst="rect">
            <a:avLst/>
          </a:prstGeom>
        </p:spPr>
        <p:txBody>
          <a:bodyPr anchorCtr="0" anchor="b" bIns="91425" lIns="91425" spcFirstLastPara="1" rIns="91425" wrap="square" tIns="91425">
            <a:normAutofit/>
          </a:bodyPr>
          <a:lstStyle>
            <a:lvl1pPr lvl="0" rtl="0">
              <a:spcBef>
                <a:spcPts val="0"/>
              </a:spcBef>
              <a:spcAft>
                <a:spcPts val="0"/>
              </a:spcAft>
              <a:buClr>
                <a:schemeClr val="accent1"/>
              </a:buClr>
              <a:buSzPts val="1600"/>
              <a:buNone/>
              <a:defRPr sz="1600">
                <a:solidFill>
                  <a:schemeClr val="accent1"/>
                </a:solidFill>
              </a:defRPr>
            </a:lvl1pPr>
            <a:lvl2pPr lvl="1" rtl="0">
              <a:spcBef>
                <a:spcPts val="0"/>
              </a:spcBef>
              <a:spcAft>
                <a:spcPts val="0"/>
              </a:spcAft>
              <a:buSzPts val="4100"/>
              <a:buNone/>
              <a:defRPr sz="4100"/>
            </a:lvl2pPr>
            <a:lvl3pPr lvl="2" rtl="0">
              <a:spcBef>
                <a:spcPts val="0"/>
              </a:spcBef>
              <a:spcAft>
                <a:spcPts val="0"/>
              </a:spcAft>
              <a:buSzPts val="4100"/>
              <a:buNone/>
              <a:defRPr sz="4100"/>
            </a:lvl3pPr>
            <a:lvl4pPr lvl="3" rtl="0">
              <a:spcBef>
                <a:spcPts val="0"/>
              </a:spcBef>
              <a:spcAft>
                <a:spcPts val="0"/>
              </a:spcAft>
              <a:buSzPts val="4100"/>
              <a:buNone/>
              <a:defRPr sz="4100"/>
            </a:lvl4pPr>
            <a:lvl5pPr lvl="4" rtl="0">
              <a:spcBef>
                <a:spcPts val="0"/>
              </a:spcBef>
              <a:spcAft>
                <a:spcPts val="0"/>
              </a:spcAft>
              <a:buSzPts val="4100"/>
              <a:buNone/>
              <a:defRPr sz="4100"/>
            </a:lvl5pPr>
            <a:lvl6pPr lvl="5" rtl="0">
              <a:spcBef>
                <a:spcPts val="0"/>
              </a:spcBef>
              <a:spcAft>
                <a:spcPts val="0"/>
              </a:spcAft>
              <a:buSzPts val="4100"/>
              <a:buNone/>
              <a:defRPr sz="4100"/>
            </a:lvl6pPr>
            <a:lvl7pPr lvl="6" rtl="0">
              <a:spcBef>
                <a:spcPts val="0"/>
              </a:spcBef>
              <a:spcAft>
                <a:spcPts val="0"/>
              </a:spcAft>
              <a:buSzPts val="4100"/>
              <a:buNone/>
              <a:defRPr sz="4100"/>
            </a:lvl7pPr>
            <a:lvl8pPr lvl="7" rtl="0">
              <a:spcBef>
                <a:spcPts val="0"/>
              </a:spcBef>
              <a:spcAft>
                <a:spcPts val="0"/>
              </a:spcAft>
              <a:buSzPts val="4100"/>
              <a:buNone/>
              <a:defRPr sz="4100"/>
            </a:lvl8pPr>
            <a:lvl9pPr lvl="8" rtl="0">
              <a:spcBef>
                <a:spcPts val="0"/>
              </a:spcBef>
              <a:spcAft>
                <a:spcPts val="0"/>
              </a:spcAft>
              <a:buSzPts val="4100"/>
              <a:buNone/>
              <a:defRPr sz="4100"/>
            </a:lvl9pPr>
          </a:lstStyle>
          <a:p/>
        </p:txBody>
      </p:sp>
      <p:sp>
        <p:nvSpPr>
          <p:cNvPr id="125" name="Google Shape;125;p22"/>
          <p:cNvSpPr txBox="1"/>
          <p:nvPr>
            <p:ph idx="4" type="subTitle"/>
          </p:nvPr>
        </p:nvSpPr>
        <p:spPr>
          <a:xfrm>
            <a:off x="4996100" y="2532071"/>
            <a:ext cx="3684000" cy="389100"/>
          </a:xfrm>
          <a:prstGeom prst="rect">
            <a:avLst/>
          </a:prstGeom>
        </p:spPr>
        <p:txBody>
          <a:bodyPr anchorCtr="0" anchor="t" bIns="91425" lIns="91425" spcFirstLastPara="1" rIns="91425" wrap="square" tIns="91425">
            <a:norm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26" name="Google Shape;126;p22"/>
          <p:cNvSpPr txBox="1"/>
          <p:nvPr>
            <p:ph idx="5" type="title"/>
          </p:nvPr>
        </p:nvSpPr>
        <p:spPr>
          <a:xfrm>
            <a:off x="4989800" y="2213021"/>
            <a:ext cx="3684000" cy="450600"/>
          </a:xfrm>
          <a:prstGeom prst="rect">
            <a:avLst/>
          </a:prstGeom>
        </p:spPr>
        <p:txBody>
          <a:bodyPr anchorCtr="0" anchor="b" bIns="91425" lIns="91425" spcFirstLastPara="1" rIns="91425" wrap="square" tIns="91425">
            <a:normAutofit/>
          </a:bodyPr>
          <a:lstStyle>
            <a:lvl1pPr lvl="0" rtl="0">
              <a:spcBef>
                <a:spcPts val="0"/>
              </a:spcBef>
              <a:spcAft>
                <a:spcPts val="0"/>
              </a:spcAft>
              <a:buClr>
                <a:schemeClr val="accent1"/>
              </a:buClr>
              <a:buSzPts val="1600"/>
              <a:buNone/>
              <a:defRPr sz="1600">
                <a:solidFill>
                  <a:schemeClr val="accent1"/>
                </a:solidFill>
              </a:defRPr>
            </a:lvl1pPr>
            <a:lvl2pPr lvl="1" rtl="0">
              <a:spcBef>
                <a:spcPts val="0"/>
              </a:spcBef>
              <a:spcAft>
                <a:spcPts val="0"/>
              </a:spcAft>
              <a:buSzPts val="4100"/>
              <a:buNone/>
              <a:defRPr sz="4100"/>
            </a:lvl2pPr>
            <a:lvl3pPr lvl="2" rtl="0">
              <a:spcBef>
                <a:spcPts val="0"/>
              </a:spcBef>
              <a:spcAft>
                <a:spcPts val="0"/>
              </a:spcAft>
              <a:buSzPts val="4100"/>
              <a:buNone/>
              <a:defRPr sz="4100"/>
            </a:lvl3pPr>
            <a:lvl4pPr lvl="3" rtl="0">
              <a:spcBef>
                <a:spcPts val="0"/>
              </a:spcBef>
              <a:spcAft>
                <a:spcPts val="0"/>
              </a:spcAft>
              <a:buSzPts val="4100"/>
              <a:buNone/>
              <a:defRPr sz="4100"/>
            </a:lvl4pPr>
            <a:lvl5pPr lvl="4" rtl="0">
              <a:spcBef>
                <a:spcPts val="0"/>
              </a:spcBef>
              <a:spcAft>
                <a:spcPts val="0"/>
              </a:spcAft>
              <a:buSzPts val="4100"/>
              <a:buNone/>
              <a:defRPr sz="4100"/>
            </a:lvl5pPr>
            <a:lvl6pPr lvl="5" rtl="0">
              <a:spcBef>
                <a:spcPts val="0"/>
              </a:spcBef>
              <a:spcAft>
                <a:spcPts val="0"/>
              </a:spcAft>
              <a:buSzPts val="4100"/>
              <a:buNone/>
              <a:defRPr sz="4100"/>
            </a:lvl6pPr>
            <a:lvl7pPr lvl="6" rtl="0">
              <a:spcBef>
                <a:spcPts val="0"/>
              </a:spcBef>
              <a:spcAft>
                <a:spcPts val="0"/>
              </a:spcAft>
              <a:buSzPts val="4100"/>
              <a:buNone/>
              <a:defRPr sz="4100"/>
            </a:lvl7pPr>
            <a:lvl8pPr lvl="7" rtl="0">
              <a:spcBef>
                <a:spcPts val="0"/>
              </a:spcBef>
              <a:spcAft>
                <a:spcPts val="0"/>
              </a:spcAft>
              <a:buSzPts val="4100"/>
              <a:buNone/>
              <a:defRPr sz="4100"/>
            </a:lvl8pPr>
            <a:lvl9pPr lvl="8" rtl="0">
              <a:spcBef>
                <a:spcPts val="0"/>
              </a:spcBef>
              <a:spcAft>
                <a:spcPts val="0"/>
              </a:spcAft>
              <a:buSzPts val="4100"/>
              <a:buNone/>
              <a:defRPr sz="4100"/>
            </a:lvl9pPr>
          </a:lstStyle>
          <a:p/>
        </p:txBody>
      </p:sp>
      <p:sp>
        <p:nvSpPr>
          <p:cNvPr id="127" name="Google Shape;127;p22"/>
          <p:cNvSpPr txBox="1"/>
          <p:nvPr>
            <p:ph idx="6" type="subTitle"/>
          </p:nvPr>
        </p:nvSpPr>
        <p:spPr>
          <a:xfrm>
            <a:off x="4991375" y="3200028"/>
            <a:ext cx="3684000" cy="389100"/>
          </a:xfrm>
          <a:prstGeom prst="rect">
            <a:avLst/>
          </a:prstGeom>
        </p:spPr>
        <p:txBody>
          <a:bodyPr anchorCtr="0" anchor="t" bIns="91425" lIns="91425" spcFirstLastPara="1" rIns="91425" wrap="square" tIns="91425">
            <a:norm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28" name="Google Shape;128;p22"/>
          <p:cNvSpPr txBox="1"/>
          <p:nvPr>
            <p:ph idx="7" type="title"/>
          </p:nvPr>
        </p:nvSpPr>
        <p:spPr>
          <a:xfrm>
            <a:off x="4985075" y="2880978"/>
            <a:ext cx="3684000" cy="450600"/>
          </a:xfrm>
          <a:prstGeom prst="rect">
            <a:avLst/>
          </a:prstGeom>
        </p:spPr>
        <p:txBody>
          <a:bodyPr anchorCtr="0" anchor="b" bIns="91425" lIns="91425" spcFirstLastPara="1" rIns="91425" wrap="square" tIns="91425">
            <a:normAutofit/>
          </a:bodyPr>
          <a:lstStyle>
            <a:lvl1pPr lvl="0" rtl="0">
              <a:spcBef>
                <a:spcPts val="0"/>
              </a:spcBef>
              <a:spcAft>
                <a:spcPts val="0"/>
              </a:spcAft>
              <a:buClr>
                <a:schemeClr val="accent1"/>
              </a:buClr>
              <a:buSzPts val="1600"/>
              <a:buNone/>
              <a:defRPr sz="1600">
                <a:solidFill>
                  <a:schemeClr val="accent1"/>
                </a:solidFill>
              </a:defRPr>
            </a:lvl1pPr>
            <a:lvl2pPr lvl="1" rtl="0">
              <a:spcBef>
                <a:spcPts val="0"/>
              </a:spcBef>
              <a:spcAft>
                <a:spcPts val="0"/>
              </a:spcAft>
              <a:buSzPts val="4100"/>
              <a:buNone/>
              <a:defRPr sz="4100"/>
            </a:lvl2pPr>
            <a:lvl3pPr lvl="2" rtl="0">
              <a:spcBef>
                <a:spcPts val="0"/>
              </a:spcBef>
              <a:spcAft>
                <a:spcPts val="0"/>
              </a:spcAft>
              <a:buSzPts val="4100"/>
              <a:buNone/>
              <a:defRPr sz="4100"/>
            </a:lvl3pPr>
            <a:lvl4pPr lvl="3" rtl="0">
              <a:spcBef>
                <a:spcPts val="0"/>
              </a:spcBef>
              <a:spcAft>
                <a:spcPts val="0"/>
              </a:spcAft>
              <a:buSzPts val="4100"/>
              <a:buNone/>
              <a:defRPr sz="4100"/>
            </a:lvl4pPr>
            <a:lvl5pPr lvl="4" rtl="0">
              <a:spcBef>
                <a:spcPts val="0"/>
              </a:spcBef>
              <a:spcAft>
                <a:spcPts val="0"/>
              </a:spcAft>
              <a:buSzPts val="4100"/>
              <a:buNone/>
              <a:defRPr sz="4100"/>
            </a:lvl5pPr>
            <a:lvl6pPr lvl="5" rtl="0">
              <a:spcBef>
                <a:spcPts val="0"/>
              </a:spcBef>
              <a:spcAft>
                <a:spcPts val="0"/>
              </a:spcAft>
              <a:buSzPts val="4100"/>
              <a:buNone/>
              <a:defRPr sz="4100"/>
            </a:lvl6pPr>
            <a:lvl7pPr lvl="6" rtl="0">
              <a:spcBef>
                <a:spcPts val="0"/>
              </a:spcBef>
              <a:spcAft>
                <a:spcPts val="0"/>
              </a:spcAft>
              <a:buSzPts val="4100"/>
              <a:buNone/>
              <a:defRPr sz="4100"/>
            </a:lvl7pPr>
            <a:lvl8pPr lvl="7" rtl="0">
              <a:spcBef>
                <a:spcPts val="0"/>
              </a:spcBef>
              <a:spcAft>
                <a:spcPts val="0"/>
              </a:spcAft>
              <a:buSzPts val="4100"/>
              <a:buNone/>
              <a:defRPr sz="4100"/>
            </a:lvl8pPr>
            <a:lvl9pPr lvl="8" rtl="0">
              <a:spcBef>
                <a:spcPts val="0"/>
              </a:spcBef>
              <a:spcAft>
                <a:spcPts val="0"/>
              </a:spcAft>
              <a:buSzPts val="4100"/>
              <a:buNone/>
              <a:defRPr sz="4100"/>
            </a:lvl9pPr>
          </a:lstStyle>
          <a:p/>
        </p:txBody>
      </p:sp>
      <p:sp>
        <p:nvSpPr>
          <p:cNvPr id="129" name="Google Shape;129;p22"/>
          <p:cNvSpPr txBox="1"/>
          <p:nvPr>
            <p:ph idx="8" type="subTitle"/>
          </p:nvPr>
        </p:nvSpPr>
        <p:spPr>
          <a:xfrm>
            <a:off x="4994525" y="3867971"/>
            <a:ext cx="3684000" cy="389100"/>
          </a:xfrm>
          <a:prstGeom prst="rect">
            <a:avLst/>
          </a:prstGeom>
        </p:spPr>
        <p:txBody>
          <a:bodyPr anchorCtr="0" anchor="t" bIns="91425" lIns="91425" spcFirstLastPara="1" rIns="91425" wrap="square" tIns="91425">
            <a:norm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30" name="Google Shape;130;p22"/>
          <p:cNvSpPr txBox="1"/>
          <p:nvPr>
            <p:ph idx="9" type="title"/>
          </p:nvPr>
        </p:nvSpPr>
        <p:spPr>
          <a:xfrm>
            <a:off x="4988225" y="3548921"/>
            <a:ext cx="3684000" cy="450600"/>
          </a:xfrm>
          <a:prstGeom prst="rect">
            <a:avLst/>
          </a:prstGeom>
        </p:spPr>
        <p:txBody>
          <a:bodyPr anchorCtr="0" anchor="b" bIns="91425" lIns="91425" spcFirstLastPara="1" rIns="91425" wrap="square" tIns="91425">
            <a:normAutofit/>
          </a:bodyPr>
          <a:lstStyle>
            <a:lvl1pPr lvl="0" rtl="0">
              <a:spcBef>
                <a:spcPts val="0"/>
              </a:spcBef>
              <a:spcAft>
                <a:spcPts val="0"/>
              </a:spcAft>
              <a:buClr>
                <a:schemeClr val="accent1"/>
              </a:buClr>
              <a:buSzPts val="1600"/>
              <a:buNone/>
              <a:defRPr sz="1600">
                <a:solidFill>
                  <a:schemeClr val="accent1"/>
                </a:solidFill>
              </a:defRPr>
            </a:lvl1pPr>
            <a:lvl2pPr lvl="1" rtl="0">
              <a:spcBef>
                <a:spcPts val="0"/>
              </a:spcBef>
              <a:spcAft>
                <a:spcPts val="0"/>
              </a:spcAft>
              <a:buSzPts val="4100"/>
              <a:buNone/>
              <a:defRPr sz="4100"/>
            </a:lvl2pPr>
            <a:lvl3pPr lvl="2" rtl="0">
              <a:spcBef>
                <a:spcPts val="0"/>
              </a:spcBef>
              <a:spcAft>
                <a:spcPts val="0"/>
              </a:spcAft>
              <a:buSzPts val="4100"/>
              <a:buNone/>
              <a:defRPr sz="4100"/>
            </a:lvl3pPr>
            <a:lvl4pPr lvl="3" rtl="0">
              <a:spcBef>
                <a:spcPts val="0"/>
              </a:spcBef>
              <a:spcAft>
                <a:spcPts val="0"/>
              </a:spcAft>
              <a:buSzPts val="4100"/>
              <a:buNone/>
              <a:defRPr sz="4100"/>
            </a:lvl4pPr>
            <a:lvl5pPr lvl="4" rtl="0">
              <a:spcBef>
                <a:spcPts val="0"/>
              </a:spcBef>
              <a:spcAft>
                <a:spcPts val="0"/>
              </a:spcAft>
              <a:buSzPts val="4100"/>
              <a:buNone/>
              <a:defRPr sz="4100"/>
            </a:lvl5pPr>
            <a:lvl6pPr lvl="5" rtl="0">
              <a:spcBef>
                <a:spcPts val="0"/>
              </a:spcBef>
              <a:spcAft>
                <a:spcPts val="0"/>
              </a:spcAft>
              <a:buSzPts val="4100"/>
              <a:buNone/>
              <a:defRPr sz="4100"/>
            </a:lvl6pPr>
            <a:lvl7pPr lvl="6" rtl="0">
              <a:spcBef>
                <a:spcPts val="0"/>
              </a:spcBef>
              <a:spcAft>
                <a:spcPts val="0"/>
              </a:spcAft>
              <a:buSzPts val="4100"/>
              <a:buNone/>
              <a:defRPr sz="4100"/>
            </a:lvl7pPr>
            <a:lvl8pPr lvl="7" rtl="0">
              <a:spcBef>
                <a:spcPts val="0"/>
              </a:spcBef>
              <a:spcAft>
                <a:spcPts val="0"/>
              </a:spcAft>
              <a:buSzPts val="4100"/>
              <a:buNone/>
              <a:defRPr sz="4100"/>
            </a:lvl8pPr>
            <a:lvl9pPr lvl="8" rtl="0">
              <a:spcBef>
                <a:spcPts val="0"/>
              </a:spcBef>
              <a:spcAft>
                <a:spcPts val="0"/>
              </a:spcAft>
              <a:buSzPts val="4100"/>
              <a:buNone/>
              <a:defRPr sz="4100"/>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04">
  <p:cSld name="Title 01_1_1_1_1_1_1">
    <p:bg>
      <p:bgPr>
        <a:solidFill>
          <a:schemeClr val="accent1"/>
        </a:solidFill>
      </p:bgPr>
    </p:bg>
    <p:spTree>
      <p:nvGrpSpPr>
        <p:cNvPr id="131" name="Shape 131"/>
        <p:cNvGrpSpPr/>
        <p:nvPr/>
      </p:nvGrpSpPr>
      <p:grpSpPr>
        <a:xfrm>
          <a:off x="0" y="0"/>
          <a:ext cx="0" cy="0"/>
          <a:chOff x="0" y="0"/>
          <a:chExt cx="0" cy="0"/>
        </a:xfrm>
      </p:grpSpPr>
      <p:sp>
        <p:nvSpPr>
          <p:cNvPr id="132" name="Google Shape;132;p23"/>
          <p:cNvSpPr txBox="1"/>
          <p:nvPr>
            <p:ph idx="1" type="subTitle"/>
          </p:nvPr>
        </p:nvSpPr>
        <p:spPr>
          <a:xfrm>
            <a:off x="4992950" y="1193625"/>
            <a:ext cx="3684000" cy="3891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2"/>
              </a:buClr>
              <a:buSzPts val="1200"/>
              <a:buFont typeface="Poppins Light"/>
              <a:buNone/>
              <a:defRPr sz="1200">
                <a:solidFill>
                  <a:schemeClr val="lt2"/>
                </a:solidFill>
                <a:latin typeface="Poppins Light"/>
                <a:ea typeface="Poppins Light"/>
                <a:cs typeface="Poppins Light"/>
                <a:sym typeface="Poppins Light"/>
              </a:defRPr>
            </a:lvl1pPr>
            <a:lvl2pPr lvl="1" rtl="0">
              <a:spcBef>
                <a:spcPts val="0"/>
              </a:spcBef>
              <a:spcAft>
                <a:spcPts val="0"/>
              </a:spcAft>
              <a:buClr>
                <a:schemeClr val="lt2"/>
              </a:buClr>
              <a:buSzPts val="1400"/>
              <a:buNone/>
              <a:defRPr>
                <a:solidFill>
                  <a:schemeClr val="lt2"/>
                </a:solidFill>
              </a:defRPr>
            </a:lvl2pPr>
            <a:lvl3pPr lvl="2" rtl="0">
              <a:spcBef>
                <a:spcPts val="0"/>
              </a:spcBef>
              <a:spcAft>
                <a:spcPts val="0"/>
              </a:spcAft>
              <a:buClr>
                <a:schemeClr val="lt2"/>
              </a:buClr>
              <a:buSzPts val="1400"/>
              <a:buNone/>
              <a:defRPr>
                <a:solidFill>
                  <a:schemeClr val="lt2"/>
                </a:solidFill>
              </a:defRPr>
            </a:lvl3pPr>
            <a:lvl4pPr lvl="3" rtl="0">
              <a:spcBef>
                <a:spcPts val="0"/>
              </a:spcBef>
              <a:spcAft>
                <a:spcPts val="0"/>
              </a:spcAft>
              <a:buClr>
                <a:schemeClr val="lt2"/>
              </a:buClr>
              <a:buSzPts val="1400"/>
              <a:buNone/>
              <a:defRPr>
                <a:solidFill>
                  <a:schemeClr val="lt2"/>
                </a:solidFill>
              </a:defRPr>
            </a:lvl4pPr>
            <a:lvl5pPr lvl="4" rtl="0">
              <a:spcBef>
                <a:spcPts val="0"/>
              </a:spcBef>
              <a:spcAft>
                <a:spcPts val="0"/>
              </a:spcAft>
              <a:buClr>
                <a:schemeClr val="lt2"/>
              </a:buClr>
              <a:buSzPts val="1400"/>
              <a:buNone/>
              <a:defRPr>
                <a:solidFill>
                  <a:schemeClr val="lt2"/>
                </a:solidFill>
              </a:defRPr>
            </a:lvl5pPr>
            <a:lvl6pPr lvl="5" rtl="0">
              <a:spcBef>
                <a:spcPts val="0"/>
              </a:spcBef>
              <a:spcAft>
                <a:spcPts val="0"/>
              </a:spcAft>
              <a:buClr>
                <a:schemeClr val="lt2"/>
              </a:buClr>
              <a:buSzPts val="1400"/>
              <a:buNone/>
              <a:defRPr>
                <a:solidFill>
                  <a:schemeClr val="lt2"/>
                </a:solidFill>
              </a:defRPr>
            </a:lvl6pPr>
            <a:lvl7pPr lvl="6" rtl="0">
              <a:spcBef>
                <a:spcPts val="0"/>
              </a:spcBef>
              <a:spcAft>
                <a:spcPts val="0"/>
              </a:spcAft>
              <a:buClr>
                <a:schemeClr val="lt2"/>
              </a:buClr>
              <a:buSzPts val="1400"/>
              <a:buNone/>
              <a:defRPr>
                <a:solidFill>
                  <a:schemeClr val="lt2"/>
                </a:solidFill>
              </a:defRPr>
            </a:lvl7pPr>
            <a:lvl8pPr lvl="7" rtl="0">
              <a:spcBef>
                <a:spcPts val="0"/>
              </a:spcBef>
              <a:spcAft>
                <a:spcPts val="0"/>
              </a:spcAft>
              <a:buClr>
                <a:schemeClr val="lt2"/>
              </a:buClr>
              <a:buSzPts val="1400"/>
              <a:buNone/>
              <a:defRPr>
                <a:solidFill>
                  <a:schemeClr val="lt2"/>
                </a:solidFill>
              </a:defRPr>
            </a:lvl8pPr>
            <a:lvl9pPr lvl="8" rtl="0">
              <a:spcBef>
                <a:spcPts val="0"/>
              </a:spcBef>
              <a:spcAft>
                <a:spcPts val="0"/>
              </a:spcAft>
              <a:buClr>
                <a:schemeClr val="lt2"/>
              </a:buClr>
              <a:buSzPts val="1400"/>
              <a:buNone/>
              <a:defRPr>
                <a:solidFill>
                  <a:schemeClr val="lt2"/>
                </a:solidFill>
              </a:defRPr>
            </a:lvl9pPr>
          </a:lstStyle>
          <a:p/>
        </p:txBody>
      </p:sp>
      <p:sp>
        <p:nvSpPr>
          <p:cNvPr id="133" name="Google Shape;133;p23"/>
          <p:cNvSpPr txBox="1"/>
          <p:nvPr>
            <p:ph type="title"/>
          </p:nvPr>
        </p:nvSpPr>
        <p:spPr>
          <a:xfrm>
            <a:off x="4986650" y="874575"/>
            <a:ext cx="3684000" cy="450600"/>
          </a:xfrm>
          <a:prstGeom prst="rect">
            <a:avLst/>
          </a:prstGeom>
        </p:spPr>
        <p:txBody>
          <a:bodyPr anchorCtr="0" anchor="b" bIns="91425" lIns="91425" spcFirstLastPara="1" rIns="91425" wrap="square" tIns="91425">
            <a:normAutofit/>
          </a:bodyPr>
          <a:lstStyle>
            <a:lvl1pPr lvl="0" rtl="0">
              <a:spcBef>
                <a:spcPts val="0"/>
              </a:spcBef>
              <a:spcAft>
                <a:spcPts val="0"/>
              </a:spcAft>
              <a:buClr>
                <a:schemeClr val="lt2"/>
              </a:buClr>
              <a:buSzPts val="1600"/>
              <a:buNone/>
              <a:defRPr sz="1600">
                <a:solidFill>
                  <a:schemeClr val="lt2"/>
                </a:solidFill>
              </a:defRPr>
            </a:lvl1pPr>
            <a:lvl2pPr lvl="1" rtl="0">
              <a:spcBef>
                <a:spcPts val="0"/>
              </a:spcBef>
              <a:spcAft>
                <a:spcPts val="0"/>
              </a:spcAft>
              <a:buClr>
                <a:schemeClr val="lt2"/>
              </a:buClr>
              <a:buSzPts val="4100"/>
              <a:buNone/>
              <a:defRPr sz="4100">
                <a:solidFill>
                  <a:schemeClr val="lt2"/>
                </a:solidFill>
              </a:defRPr>
            </a:lvl2pPr>
            <a:lvl3pPr lvl="2" rtl="0">
              <a:spcBef>
                <a:spcPts val="0"/>
              </a:spcBef>
              <a:spcAft>
                <a:spcPts val="0"/>
              </a:spcAft>
              <a:buClr>
                <a:schemeClr val="lt2"/>
              </a:buClr>
              <a:buSzPts val="4100"/>
              <a:buNone/>
              <a:defRPr sz="4100">
                <a:solidFill>
                  <a:schemeClr val="lt2"/>
                </a:solidFill>
              </a:defRPr>
            </a:lvl3pPr>
            <a:lvl4pPr lvl="3" rtl="0">
              <a:spcBef>
                <a:spcPts val="0"/>
              </a:spcBef>
              <a:spcAft>
                <a:spcPts val="0"/>
              </a:spcAft>
              <a:buClr>
                <a:schemeClr val="lt2"/>
              </a:buClr>
              <a:buSzPts val="4100"/>
              <a:buNone/>
              <a:defRPr sz="4100">
                <a:solidFill>
                  <a:schemeClr val="lt2"/>
                </a:solidFill>
              </a:defRPr>
            </a:lvl4pPr>
            <a:lvl5pPr lvl="4" rtl="0">
              <a:spcBef>
                <a:spcPts val="0"/>
              </a:spcBef>
              <a:spcAft>
                <a:spcPts val="0"/>
              </a:spcAft>
              <a:buClr>
                <a:schemeClr val="lt2"/>
              </a:buClr>
              <a:buSzPts val="4100"/>
              <a:buNone/>
              <a:defRPr sz="4100">
                <a:solidFill>
                  <a:schemeClr val="lt2"/>
                </a:solidFill>
              </a:defRPr>
            </a:lvl5pPr>
            <a:lvl6pPr lvl="5" rtl="0">
              <a:spcBef>
                <a:spcPts val="0"/>
              </a:spcBef>
              <a:spcAft>
                <a:spcPts val="0"/>
              </a:spcAft>
              <a:buClr>
                <a:schemeClr val="lt2"/>
              </a:buClr>
              <a:buSzPts val="4100"/>
              <a:buNone/>
              <a:defRPr sz="4100">
                <a:solidFill>
                  <a:schemeClr val="lt2"/>
                </a:solidFill>
              </a:defRPr>
            </a:lvl6pPr>
            <a:lvl7pPr lvl="6" rtl="0">
              <a:spcBef>
                <a:spcPts val="0"/>
              </a:spcBef>
              <a:spcAft>
                <a:spcPts val="0"/>
              </a:spcAft>
              <a:buClr>
                <a:schemeClr val="lt2"/>
              </a:buClr>
              <a:buSzPts val="4100"/>
              <a:buNone/>
              <a:defRPr sz="4100">
                <a:solidFill>
                  <a:schemeClr val="lt2"/>
                </a:solidFill>
              </a:defRPr>
            </a:lvl7pPr>
            <a:lvl8pPr lvl="7" rtl="0">
              <a:spcBef>
                <a:spcPts val="0"/>
              </a:spcBef>
              <a:spcAft>
                <a:spcPts val="0"/>
              </a:spcAft>
              <a:buClr>
                <a:schemeClr val="lt2"/>
              </a:buClr>
              <a:buSzPts val="4100"/>
              <a:buNone/>
              <a:defRPr sz="4100">
                <a:solidFill>
                  <a:schemeClr val="lt2"/>
                </a:solidFill>
              </a:defRPr>
            </a:lvl8pPr>
            <a:lvl9pPr lvl="8" rtl="0">
              <a:spcBef>
                <a:spcPts val="0"/>
              </a:spcBef>
              <a:spcAft>
                <a:spcPts val="0"/>
              </a:spcAft>
              <a:buClr>
                <a:schemeClr val="lt2"/>
              </a:buClr>
              <a:buSzPts val="4100"/>
              <a:buNone/>
              <a:defRPr sz="4100">
                <a:solidFill>
                  <a:schemeClr val="lt2"/>
                </a:solidFill>
              </a:defRPr>
            </a:lvl9pPr>
          </a:lstStyle>
          <a:p/>
        </p:txBody>
      </p:sp>
      <p:sp>
        <p:nvSpPr>
          <p:cNvPr id="134" name="Google Shape;134;p23"/>
          <p:cNvSpPr txBox="1"/>
          <p:nvPr/>
        </p:nvSpPr>
        <p:spPr>
          <a:xfrm>
            <a:off x="1120075" y="2193125"/>
            <a:ext cx="2581200" cy="689700"/>
          </a:xfrm>
          <a:prstGeom prst="rect">
            <a:avLst/>
          </a:prstGeom>
          <a:noFill/>
          <a:ln>
            <a:noFill/>
          </a:ln>
        </p:spPr>
        <p:txBody>
          <a:bodyPr anchorCtr="0" anchor="ctr" bIns="19050" lIns="19050" spcFirstLastPara="1" rIns="19050" wrap="square" tIns="19050">
            <a:spAutoFit/>
          </a:bodyPr>
          <a:lstStyle/>
          <a:p>
            <a:pPr indent="0" lvl="0" marL="0" rtl="0" algn="l">
              <a:lnSpc>
                <a:spcPct val="90000"/>
              </a:lnSpc>
              <a:spcBef>
                <a:spcPts val="0"/>
              </a:spcBef>
              <a:spcAft>
                <a:spcPts val="0"/>
              </a:spcAft>
              <a:buClr>
                <a:srgbClr val="0E1113"/>
              </a:buClr>
              <a:buSzPts val="4700"/>
              <a:buFont typeface="Play"/>
              <a:buNone/>
            </a:pPr>
            <a:r>
              <a:rPr b="1" lang="en" sz="4700">
                <a:solidFill>
                  <a:schemeClr val="lt1"/>
                </a:solidFill>
                <a:latin typeface="Poppins"/>
                <a:ea typeface="Poppins"/>
                <a:cs typeface="Poppins"/>
                <a:sym typeface="Poppins"/>
              </a:rPr>
              <a:t>Agenda</a:t>
            </a:r>
            <a:endParaRPr b="1">
              <a:solidFill>
                <a:schemeClr val="lt1"/>
              </a:solidFill>
              <a:latin typeface="Poppins"/>
              <a:ea typeface="Poppins"/>
              <a:cs typeface="Poppins"/>
              <a:sym typeface="Poppins"/>
            </a:endParaRPr>
          </a:p>
        </p:txBody>
      </p:sp>
      <p:sp>
        <p:nvSpPr>
          <p:cNvPr id="135" name="Google Shape;135;p23"/>
          <p:cNvSpPr txBox="1"/>
          <p:nvPr>
            <p:ph idx="2" type="subTitle"/>
          </p:nvPr>
        </p:nvSpPr>
        <p:spPr>
          <a:xfrm>
            <a:off x="4992950" y="1864128"/>
            <a:ext cx="3684000" cy="3891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2"/>
              </a:buClr>
              <a:buSzPts val="1200"/>
              <a:buFont typeface="Poppins Light"/>
              <a:buNone/>
              <a:defRPr sz="1200">
                <a:solidFill>
                  <a:schemeClr val="lt2"/>
                </a:solidFill>
                <a:latin typeface="Poppins Light"/>
                <a:ea typeface="Poppins Light"/>
                <a:cs typeface="Poppins Light"/>
                <a:sym typeface="Poppins Light"/>
              </a:defRPr>
            </a:lvl1pPr>
            <a:lvl2pPr lvl="1" rtl="0">
              <a:spcBef>
                <a:spcPts val="0"/>
              </a:spcBef>
              <a:spcAft>
                <a:spcPts val="0"/>
              </a:spcAft>
              <a:buClr>
                <a:schemeClr val="lt2"/>
              </a:buClr>
              <a:buSzPts val="1400"/>
              <a:buNone/>
              <a:defRPr>
                <a:solidFill>
                  <a:schemeClr val="lt2"/>
                </a:solidFill>
              </a:defRPr>
            </a:lvl2pPr>
            <a:lvl3pPr lvl="2" rtl="0">
              <a:spcBef>
                <a:spcPts val="0"/>
              </a:spcBef>
              <a:spcAft>
                <a:spcPts val="0"/>
              </a:spcAft>
              <a:buClr>
                <a:schemeClr val="lt2"/>
              </a:buClr>
              <a:buSzPts val="1400"/>
              <a:buNone/>
              <a:defRPr>
                <a:solidFill>
                  <a:schemeClr val="lt2"/>
                </a:solidFill>
              </a:defRPr>
            </a:lvl3pPr>
            <a:lvl4pPr lvl="3" rtl="0">
              <a:spcBef>
                <a:spcPts val="0"/>
              </a:spcBef>
              <a:spcAft>
                <a:spcPts val="0"/>
              </a:spcAft>
              <a:buClr>
                <a:schemeClr val="lt2"/>
              </a:buClr>
              <a:buSzPts val="1400"/>
              <a:buNone/>
              <a:defRPr>
                <a:solidFill>
                  <a:schemeClr val="lt2"/>
                </a:solidFill>
              </a:defRPr>
            </a:lvl4pPr>
            <a:lvl5pPr lvl="4" rtl="0">
              <a:spcBef>
                <a:spcPts val="0"/>
              </a:spcBef>
              <a:spcAft>
                <a:spcPts val="0"/>
              </a:spcAft>
              <a:buClr>
                <a:schemeClr val="lt2"/>
              </a:buClr>
              <a:buSzPts val="1400"/>
              <a:buNone/>
              <a:defRPr>
                <a:solidFill>
                  <a:schemeClr val="lt2"/>
                </a:solidFill>
              </a:defRPr>
            </a:lvl5pPr>
            <a:lvl6pPr lvl="5" rtl="0">
              <a:spcBef>
                <a:spcPts val="0"/>
              </a:spcBef>
              <a:spcAft>
                <a:spcPts val="0"/>
              </a:spcAft>
              <a:buClr>
                <a:schemeClr val="lt2"/>
              </a:buClr>
              <a:buSzPts val="1400"/>
              <a:buNone/>
              <a:defRPr>
                <a:solidFill>
                  <a:schemeClr val="lt2"/>
                </a:solidFill>
              </a:defRPr>
            </a:lvl6pPr>
            <a:lvl7pPr lvl="6" rtl="0">
              <a:spcBef>
                <a:spcPts val="0"/>
              </a:spcBef>
              <a:spcAft>
                <a:spcPts val="0"/>
              </a:spcAft>
              <a:buClr>
                <a:schemeClr val="lt2"/>
              </a:buClr>
              <a:buSzPts val="1400"/>
              <a:buNone/>
              <a:defRPr>
                <a:solidFill>
                  <a:schemeClr val="lt2"/>
                </a:solidFill>
              </a:defRPr>
            </a:lvl7pPr>
            <a:lvl8pPr lvl="7" rtl="0">
              <a:spcBef>
                <a:spcPts val="0"/>
              </a:spcBef>
              <a:spcAft>
                <a:spcPts val="0"/>
              </a:spcAft>
              <a:buClr>
                <a:schemeClr val="lt2"/>
              </a:buClr>
              <a:buSzPts val="1400"/>
              <a:buNone/>
              <a:defRPr>
                <a:solidFill>
                  <a:schemeClr val="lt2"/>
                </a:solidFill>
              </a:defRPr>
            </a:lvl8pPr>
            <a:lvl9pPr lvl="8" rtl="0">
              <a:spcBef>
                <a:spcPts val="0"/>
              </a:spcBef>
              <a:spcAft>
                <a:spcPts val="0"/>
              </a:spcAft>
              <a:buClr>
                <a:schemeClr val="lt2"/>
              </a:buClr>
              <a:buSzPts val="1400"/>
              <a:buNone/>
              <a:defRPr>
                <a:solidFill>
                  <a:schemeClr val="lt2"/>
                </a:solidFill>
              </a:defRPr>
            </a:lvl9pPr>
          </a:lstStyle>
          <a:p/>
        </p:txBody>
      </p:sp>
      <p:sp>
        <p:nvSpPr>
          <p:cNvPr id="136" name="Google Shape;136;p23"/>
          <p:cNvSpPr txBox="1"/>
          <p:nvPr>
            <p:ph idx="3" type="title"/>
          </p:nvPr>
        </p:nvSpPr>
        <p:spPr>
          <a:xfrm>
            <a:off x="4986650" y="1545078"/>
            <a:ext cx="3684000" cy="450600"/>
          </a:xfrm>
          <a:prstGeom prst="rect">
            <a:avLst/>
          </a:prstGeom>
        </p:spPr>
        <p:txBody>
          <a:bodyPr anchorCtr="0" anchor="b" bIns="91425" lIns="91425" spcFirstLastPara="1" rIns="91425" wrap="square" tIns="91425">
            <a:normAutofit/>
          </a:bodyPr>
          <a:lstStyle>
            <a:lvl1pPr lvl="0" rtl="0">
              <a:spcBef>
                <a:spcPts val="0"/>
              </a:spcBef>
              <a:spcAft>
                <a:spcPts val="0"/>
              </a:spcAft>
              <a:buClr>
                <a:schemeClr val="lt2"/>
              </a:buClr>
              <a:buSzPts val="1600"/>
              <a:buNone/>
              <a:defRPr sz="1600">
                <a:solidFill>
                  <a:schemeClr val="lt2"/>
                </a:solidFill>
              </a:defRPr>
            </a:lvl1pPr>
            <a:lvl2pPr lvl="1" rtl="0">
              <a:spcBef>
                <a:spcPts val="0"/>
              </a:spcBef>
              <a:spcAft>
                <a:spcPts val="0"/>
              </a:spcAft>
              <a:buClr>
                <a:schemeClr val="lt2"/>
              </a:buClr>
              <a:buSzPts val="4100"/>
              <a:buNone/>
              <a:defRPr sz="4100">
                <a:solidFill>
                  <a:schemeClr val="lt2"/>
                </a:solidFill>
              </a:defRPr>
            </a:lvl2pPr>
            <a:lvl3pPr lvl="2" rtl="0">
              <a:spcBef>
                <a:spcPts val="0"/>
              </a:spcBef>
              <a:spcAft>
                <a:spcPts val="0"/>
              </a:spcAft>
              <a:buClr>
                <a:schemeClr val="lt2"/>
              </a:buClr>
              <a:buSzPts val="4100"/>
              <a:buNone/>
              <a:defRPr sz="4100">
                <a:solidFill>
                  <a:schemeClr val="lt2"/>
                </a:solidFill>
              </a:defRPr>
            </a:lvl3pPr>
            <a:lvl4pPr lvl="3" rtl="0">
              <a:spcBef>
                <a:spcPts val="0"/>
              </a:spcBef>
              <a:spcAft>
                <a:spcPts val="0"/>
              </a:spcAft>
              <a:buClr>
                <a:schemeClr val="lt2"/>
              </a:buClr>
              <a:buSzPts val="4100"/>
              <a:buNone/>
              <a:defRPr sz="4100">
                <a:solidFill>
                  <a:schemeClr val="lt2"/>
                </a:solidFill>
              </a:defRPr>
            </a:lvl4pPr>
            <a:lvl5pPr lvl="4" rtl="0">
              <a:spcBef>
                <a:spcPts val="0"/>
              </a:spcBef>
              <a:spcAft>
                <a:spcPts val="0"/>
              </a:spcAft>
              <a:buClr>
                <a:schemeClr val="lt2"/>
              </a:buClr>
              <a:buSzPts val="4100"/>
              <a:buNone/>
              <a:defRPr sz="4100">
                <a:solidFill>
                  <a:schemeClr val="lt2"/>
                </a:solidFill>
              </a:defRPr>
            </a:lvl5pPr>
            <a:lvl6pPr lvl="5" rtl="0">
              <a:spcBef>
                <a:spcPts val="0"/>
              </a:spcBef>
              <a:spcAft>
                <a:spcPts val="0"/>
              </a:spcAft>
              <a:buClr>
                <a:schemeClr val="lt2"/>
              </a:buClr>
              <a:buSzPts val="4100"/>
              <a:buNone/>
              <a:defRPr sz="4100">
                <a:solidFill>
                  <a:schemeClr val="lt2"/>
                </a:solidFill>
              </a:defRPr>
            </a:lvl6pPr>
            <a:lvl7pPr lvl="6" rtl="0">
              <a:spcBef>
                <a:spcPts val="0"/>
              </a:spcBef>
              <a:spcAft>
                <a:spcPts val="0"/>
              </a:spcAft>
              <a:buClr>
                <a:schemeClr val="lt2"/>
              </a:buClr>
              <a:buSzPts val="4100"/>
              <a:buNone/>
              <a:defRPr sz="4100">
                <a:solidFill>
                  <a:schemeClr val="lt2"/>
                </a:solidFill>
              </a:defRPr>
            </a:lvl7pPr>
            <a:lvl8pPr lvl="7" rtl="0">
              <a:spcBef>
                <a:spcPts val="0"/>
              </a:spcBef>
              <a:spcAft>
                <a:spcPts val="0"/>
              </a:spcAft>
              <a:buClr>
                <a:schemeClr val="lt2"/>
              </a:buClr>
              <a:buSzPts val="4100"/>
              <a:buNone/>
              <a:defRPr sz="4100">
                <a:solidFill>
                  <a:schemeClr val="lt2"/>
                </a:solidFill>
              </a:defRPr>
            </a:lvl8pPr>
            <a:lvl9pPr lvl="8" rtl="0">
              <a:spcBef>
                <a:spcPts val="0"/>
              </a:spcBef>
              <a:spcAft>
                <a:spcPts val="0"/>
              </a:spcAft>
              <a:buClr>
                <a:schemeClr val="lt2"/>
              </a:buClr>
              <a:buSzPts val="4100"/>
              <a:buNone/>
              <a:defRPr sz="4100">
                <a:solidFill>
                  <a:schemeClr val="lt2"/>
                </a:solidFill>
              </a:defRPr>
            </a:lvl9pPr>
          </a:lstStyle>
          <a:p/>
        </p:txBody>
      </p:sp>
      <p:sp>
        <p:nvSpPr>
          <p:cNvPr id="137" name="Google Shape;137;p23"/>
          <p:cNvSpPr txBox="1"/>
          <p:nvPr>
            <p:ph idx="4" type="subTitle"/>
          </p:nvPr>
        </p:nvSpPr>
        <p:spPr>
          <a:xfrm>
            <a:off x="4996100" y="2532071"/>
            <a:ext cx="3684000" cy="3891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2"/>
              </a:buClr>
              <a:buSzPts val="1200"/>
              <a:buFont typeface="Poppins Light"/>
              <a:buNone/>
              <a:defRPr sz="1200">
                <a:solidFill>
                  <a:schemeClr val="lt2"/>
                </a:solidFill>
                <a:latin typeface="Poppins Light"/>
                <a:ea typeface="Poppins Light"/>
                <a:cs typeface="Poppins Light"/>
                <a:sym typeface="Poppins Light"/>
              </a:defRPr>
            </a:lvl1pPr>
            <a:lvl2pPr lvl="1" rtl="0">
              <a:spcBef>
                <a:spcPts val="0"/>
              </a:spcBef>
              <a:spcAft>
                <a:spcPts val="0"/>
              </a:spcAft>
              <a:buClr>
                <a:schemeClr val="lt2"/>
              </a:buClr>
              <a:buSzPts val="1400"/>
              <a:buNone/>
              <a:defRPr>
                <a:solidFill>
                  <a:schemeClr val="lt2"/>
                </a:solidFill>
              </a:defRPr>
            </a:lvl2pPr>
            <a:lvl3pPr lvl="2" rtl="0">
              <a:spcBef>
                <a:spcPts val="0"/>
              </a:spcBef>
              <a:spcAft>
                <a:spcPts val="0"/>
              </a:spcAft>
              <a:buClr>
                <a:schemeClr val="lt2"/>
              </a:buClr>
              <a:buSzPts val="1400"/>
              <a:buNone/>
              <a:defRPr>
                <a:solidFill>
                  <a:schemeClr val="lt2"/>
                </a:solidFill>
              </a:defRPr>
            </a:lvl3pPr>
            <a:lvl4pPr lvl="3" rtl="0">
              <a:spcBef>
                <a:spcPts val="0"/>
              </a:spcBef>
              <a:spcAft>
                <a:spcPts val="0"/>
              </a:spcAft>
              <a:buClr>
                <a:schemeClr val="lt2"/>
              </a:buClr>
              <a:buSzPts val="1400"/>
              <a:buNone/>
              <a:defRPr>
                <a:solidFill>
                  <a:schemeClr val="lt2"/>
                </a:solidFill>
              </a:defRPr>
            </a:lvl4pPr>
            <a:lvl5pPr lvl="4" rtl="0">
              <a:spcBef>
                <a:spcPts val="0"/>
              </a:spcBef>
              <a:spcAft>
                <a:spcPts val="0"/>
              </a:spcAft>
              <a:buClr>
                <a:schemeClr val="lt2"/>
              </a:buClr>
              <a:buSzPts val="1400"/>
              <a:buNone/>
              <a:defRPr>
                <a:solidFill>
                  <a:schemeClr val="lt2"/>
                </a:solidFill>
              </a:defRPr>
            </a:lvl5pPr>
            <a:lvl6pPr lvl="5" rtl="0">
              <a:spcBef>
                <a:spcPts val="0"/>
              </a:spcBef>
              <a:spcAft>
                <a:spcPts val="0"/>
              </a:spcAft>
              <a:buClr>
                <a:schemeClr val="lt2"/>
              </a:buClr>
              <a:buSzPts val="1400"/>
              <a:buNone/>
              <a:defRPr>
                <a:solidFill>
                  <a:schemeClr val="lt2"/>
                </a:solidFill>
              </a:defRPr>
            </a:lvl6pPr>
            <a:lvl7pPr lvl="6" rtl="0">
              <a:spcBef>
                <a:spcPts val="0"/>
              </a:spcBef>
              <a:spcAft>
                <a:spcPts val="0"/>
              </a:spcAft>
              <a:buClr>
                <a:schemeClr val="lt2"/>
              </a:buClr>
              <a:buSzPts val="1400"/>
              <a:buNone/>
              <a:defRPr>
                <a:solidFill>
                  <a:schemeClr val="lt2"/>
                </a:solidFill>
              </a:defRPr>
            </a:lvl7pPr>
            <a:lvl8pPr lvl="7" rtl="0">
              <a:spcBef>
                <a:spcPts val="0"/>
              </a:spcBef>
              <a:spcAft>
                <a:spcPts val="0"/>
              </a:spcAft>
              <a:buClr>
                <a:schemeClr val="lt2"/>
              </a:buClr>
              <a:buSzPts val="1400"/>
              <a:buNone/>
              <a:defRPr>
                <a:solidFill>
                  <a:schemeClr val="lt2"/>
                </a:solidFill>
              </a:defRPr>
            </a:lvl8pPr>
            <a:lvl9pPr lvl="8" rtl="0">
              <a:spcBef>
                <a:spcPts val="0"/>
              </a:spcBef>
              <a:spcAft>
                <a:spcPts val="0"/>
              </a:spcAft>
              <a:buClr>
                <a:schemeClr val="lt2"/>
              </a:buClr>
              <a:buSzPts val="1400"/>
              <a:buNone/>
              <a:defRPr>
                <a:solidFill>
                  <a:schemeClr val="lt2"/>
                </a:solidFill>
              </a:defRPr>
            </a:lvl9pPr>
          </a:lstStyle>
          <a:p/>
        </p:txBody>
      </p:sp>
      <p:sp>
        <p:nvSpPr>
          <p:cNvPr id="138" name="Google Shape;138;p23"/>
          <p:cNvSpPr txBox="1"/>
          <p:nvPr>
            <p:ph idx="5" type="title"/>
          </p:nvPr>
        </p:nvSpPr>
        <p:spPr>
          <a:xfrm>
            <a:off x="4989800" y="2213021"/>
            <a:ext cx="3684000" cy="450600"/>
          </a:xfrm>
          <a:prstGeom prst="rect">
            <a:avLst/>
          </a:prstGeom>
        </p:spPr>
        <p:txBody>
          <a:bodyPr anchorCtr="0" anchor="b" bIns="91425" lIns="91425" spcFirstLastPara="1" rIns="91425" wrap="square" tIns="91425">
            <a:normAutofit/>
          </a:bodyPr>
          <a:lstStyle>
            <a:lvl1pPr lvl="0" rtl="0">
              <a:spcBef>
                <a:spcPts val="0"/>
              </a:spcBef>
              <a:spcAft>
                <a:spcPts val="0"/>
              </a:spcAft>
              <a:buClr>
                <a:schemeClr val="lt2"/>
              </a:buClr>
              <a:buSzPts val="1600"/>
              <a:buNone/>
              <a:defRPr sz="1600">
                <a:solidFill>
                  <a:schemeClr val="lt2"/>
                </a:solidFill>
              </a:defRPr>
            </a:lvl1pPr>
            <a:lvl2pPr lvl="1" rtl="0">
              <a:spcBef>
                <a:spcPts val="0"/>
              </a:spcBef>
              <a:spcAft>
                <a:spcPts val="0"/>
              </a:spcAft>
              <a:buClr>
                <a:schemeClr val="lt2"/>
              </a:buClr>
              <a:buSzPts val="4100"/>
              <a:buNone/>
              <a:defRPr sz="4100">
                <a:solidFill>
                  <a:schemeClr val="lt2"/>
                </a:solidFill>
              </a:defRPr>
            </a:lvl2pPr>
            <a:lvl3pPr lvl="2" rtl="0">
              <a:spcBef>
                <a:spcPts val="0"/>
              </a:spcBef>
              <a:spcAft>
                <a:spcPts val="0"/>
              </a:spcAft>
              <a:buClr>
                <a:schemeClr val="lt2"/>
              </a:buClr>
              <a:buSzPts val="4100"/>
              <a:buNone/>
              <a:defRPr sz="4100">
                <a:solidFill>
                  <a:schemeClr val="lt2"/>
                </a:solidFill>
              </a:defRPr>
            </a:lvl3pPr>
            <a:lvl4pPr lvl="3" rtl="0">
              <a:spcBef>
                <a:spcPts val="0"/>
              </a:spcBef>
              <a:spcAft>
                <a:spcPts val="0"/>
              </a:spcAft>
              <a:buClr>
                <a:schemeClr val="lt2"/>
              </a:buClr>
              <a:buSzPts val="4100"/>
              <a:buNone/>
              <a:defRPr sz="4100">
                <a:solidFill>
                  <a:schemeClr val="lt2"/>
                </a:solidFill>
              </a:defRPr>
            </a:lvl4pPr>
            <a:lvl5pPr lvl="4" rtl="0">
              <a:spcBef>
                <a:spcPts val="0"/>
              </a:spcBef>
              <a:spcAft>
                <a:spcPts val="0"/>
              </a:spcAft>
              <a:buClr>
                <a:schemeClr val="lt2"/>
              </a:buClr>
              <a:buSzPts val="4100"/>
              <a:buNone/>
              <a:defRPr sz="4100">
                <a:solidFill>
                  <a:schemeClr val="lt2"/>
                </a:solidFill>
              </a:defRPr>
            </a:lvl5pPr>
            <a:lvl6pPr lvl="5" rtl="0">
              <a:spcBef>
                <a:spcPts val="0"/>
              </a:spcBef>
              <a:spcAft>
                <a:spcPts val="0"/>
              </a:spcAft>
              <a:buClr>
                <a:schemeClr val="lt2"/>
              </a:buClr>
              <a:buSzPts val="4100"/>
              <a:buNone/>
              <a:defRPr sz="4100">
                <a:solidFill>
                  <a:schemeClr val="lt2"/>
                </a:solidFill>
              </a:defRPr>
            </a:lvl6pPr>
            <a:lvl7pPr lvl="6" rtl="0">
              <a:spcBef>
                <a:spcPts val="0"/>
              </a:spcBef>
              <a:spcAft>
                <a:spcPts val="0"/>
              </a:spcAft>
              <a:buClr>
                <a:schemeClr val="lt2"/>
              </a:buClr>
              <a:buSzPts val="4100"/>
              <a:buNone/>
              <a:defRPr sz="4100">
                <a:solidFill>
                  <a:schemeClr val="lt2"/>
                </a:solidFill>
              </a:defRPr>
            </a:lvl7pPr>
            <a:lvl8pPr lvl="7" rtl="0">
              <a:spcBef>
                <a:spcPts val="0"/>
              </a:spcBef>
              <a:spcAft>
                <a:spcPts val="0"/>
              </a:spcAft>
              <a:buClr>
                <a:schemeClr val="lt2"/>
              </a:buClr>
              <a:buSzPts val="4100"/>
              <a:buNone/>
              <a:defRPr sz="4100">
                <a:solidFill>
                  <a:schemeClr val="lt2"/>
                </a:solidFill>
              </a:defRPr>
            </a:lvl8pPr>
            <a:lvl9pPr lvl="8" rtl="0">
              <a:spcBef>
                <a:spcPts val="0"/>
              </a:spcBef>
              <a:spcAft>
                <a:spcPts val="0"/>
              </a:spcAft>
              <a:buClr>
                <a:schemeClr val="lt2"/>
              </a:buClr>
              <a:buSzPts val="4100"/>
              <a:buNone/>
              <a:defRPr sz="4100">
                <a:solidFill>
                  <a:schemeClr val="lt2"/>
                </a:solidFill>
              </a:defRPr>
            </a:lvl9pPr>
          </a:lstStyle>
          <a:p/>
        </p:txBody>
      </p:sp>
      <p:sp>
        <p:nvSpPr>
          <p:cNvPr id="139" name="Google Shape;139;p23"/>
          <p:cNvSpPr txBox="1"/>
          <p:nvPr>
            <p:ph idx="6" type="subTitle"/>
          </p:nvPr>
        </p:nvSpPr>
        <p:spPr>
          <a:xfrm>
            <a:off x="4991375" y="3200028"/>
            <a:ext cx="3684000" cy="3891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2"/>
              </a:buClr>
              <a:buSzPts val="1200"/>
              <a:buFont typeface="Poppins Light"/>
              <a:buNone/>
              <a:defRPr sz="1200">
                <a:solidFill>
                  <a:schemeClr val="lt2"/>
                </a:solidFill>
                <a:latin typeface="Poppins Light"/>
                <a:ea typeface="Poppins Light"/>
                <a:cs typeface="Poppins Light"/>
                <a:sym typeface="Poppins Light"/>
              </a:defRPr>
            </a:lvl1pPr>
            <a:lvl2pPr lvl="1" rtl="0">
              <a:spcBef>
                <a:spcPts val="0"/>
              </a:spcBef>
              <a:spcAft>
                <a:spcPts val="0"/>
              </a:spcAft>
              <a:buClr>
                <a:schemeClr val="lt2"/>
              </a:buClr>
              <a:buSzPts val="1400"/>
              <a:buNone/>
              <a:defRPr>
                <a:solidFill>
                  <a:schemeClr val="lt2"/>
                </a:solidFill>
              </a:defRPr>
            </a:lvl2pPr>
            <a:lvl3pPr lvl="2" rtl="0">
              <a:spcBef>
                <a:spcPts val="0"/>
              </a:spcBef>
              <a:spcAft>
                <a:spcPts val="0"/>
              </a:spcAft>
              <a:buClr>
                <a:schemeClr val="lt2"/>
              </a:buClr>
              <a:buSzPts val="1400"/>
              <a:buNone/>
              <a:defRPr>
                <a:solidFill>
                  <a:schemeClr val="lt2"/>
                </a:solidFill>
              </a:defRPr>
            </a:lvl3pPr>
            <a:lvl4pPr lvl="3" rtl="0">
              <a:spcBef>
                <a:spcPts val="0"/>
              </a:spcBef>
              <a:spcAft>
                <a:spcPts val="0"/>
              </a:spcAft>
              <a:buClr>
                <a:schemeClr val="lt2"/>
              </a:buClr>
              <a:buSzPts val="1400"/>
              <a:buNone/>
              <a:defRPr>
                <a:solidFill>
                  <a:schemeClr val="lt2"/>
                </a:solidFill>
              </a:defRPr>
            </a:lvl4pPr>
            <a:lvl5pPr lvl="4" rtl="0">
              <a:spcBef>
                <a:spcPts val="0"/>
              </a:spcBef>
              <a:spcAft>
                <a:spcPts val="0"/>
              </a:spcAft>
              <a:buClr>
                <a:schemeClr val="lt2"/>
              </a:buClr>
              <a:buSzPts val="1400"/>
              <a:buNone/>
              <a:defRPr>
                <a:solidFill>
                  <a:schemeClr val="lt2"/>
                </a:solidFill>
              </a:defRPr>
            </a:lvl5pPr>
            <a:lvl6pPr lvl="5" rtl="0">
              <a:spcBef>
                <a:spcPts val="0"/>
              </a:spcBef>
              <a:spcAft>
                <a:spcPts val="0"/>
              </a:spcAft>
              <a:buClr>
                <a:schemeClr val="lt2"/>
              </a:buClr>
              <a:buSzPts val="1400"/>
              <a:buNone/>
              <a:defRPr>
                <a:solidFill>
                  <a:schemeClr val="lt2"/>
                </a:solidFill>
              </a:defRPr>
            </a:lvl6pPr>
            <a:lvl7pPr lvl="6" rtl="0">
              <a:spcBef>
                <a:spcPts val="0"/>
              </a:spcBef>
              <a:spcAft>
                <a:spcPts val="0"/>
              </a:spcAft>
              <a:buClr>
                <a:schemeClr val="lt2"/>
              </a:buClr>
              <a:buSzPts val="1400"/>
              <a:buNone/>
              <a:defRPr>
                <a:solidFill>
                  <a:schemeClr val="lt2"/>
                </a:solidFill>
              </a:defRPr>
            </a:lvl7pPr>
            <a:lvl8pPr lvl="7" rtl="0">
              <a:spcBef>
                <a:spcPts val="0"/>
              </a:spcBef>
              <a:spcAft>
                <a:spcPts val="0"/>
              </a:spcAft>
              <a:buClr>
                <a:schemeClr val="lt2"/>
              </a:buClr>
              <a:buSzPts val="1400"/>
              <a:buNone/>
              <a:defRPr>
                <a:solidFill>
                  <a:schemeClr val="lt2"/>
                </a:solidFill>
              </a:defRPr>
            </a:lvl8pPr>
            <a:lvl9pPr lvl="8" rtl="0">
              <a:spcBef>
                <a:spcPts val="0"/>
              </a:spcBef>
              <a:spcAft>
                <a:spcPts val="0"/>
              </a:spcAft>
              <a:buClr>
                <a:schemeClr val="lt2"/>
              </a:buClr>
              <a:buSzPts val="1400"/>
              <a:buNone/>
              <a:defRPr>
                <a:solidFill>
                  <a:schemeClr val="lt2"/>
                </a:solidFill>
              </a:defRPr>
            </a:lvl9pPr>
          </a:lstStyle>
          <a:p/>
        </p:txBody>
      </p:sp>
      <p:sp>
        <p:nvSpPr>
          <p:cNvPr id="140" name="Google Shape;140;p23"/>
          <p:cNvSpPr txBox="1"/>
          <p:nvPr>
            <p:ph idx="7" type="title"/>
          </p:nvPr>
        </p:nvSpPr>
        <p:spPr>
          <a:xfrm>
            <a:off x="4985075" y="2880978"/>
            <a:ext cx="3684000" cy="450600"/>
          </a:xfrm>
          <a:prstGeom prst="rect">
            <a:avLst/>
          </a:prstGeom>
        </p:spPr>
        <p:txBody>
          <a:bodyPr anchorCtr="0" anchor="b" bIns="91425" lIns="91425" spcFirstLastPara="1" rIns="91425" wrap="square" tIns="91425">
            <a:normAutofit/>
          </a:bodyPr>
          <a:lstStyle>
            <a:lvl1pPr lvl="0" rtl="0">
              <a:spcBef>
                <a:spcPts val="0"/>
              </a:spcBef>
              <a:spcAft>
                <a:spcPts val="0"/>
              </a:spcAft>
              <a:buClr>
                <a:schemeClr val="lt2"/>
              </a:buClr>
              <a:buSzPts val="1600"/>
              <a:buNone/>
              <a:defRPr sz="1600">
                <a:solidFill>
                  <a:schemeClr val="lt2"/>
                </a:solidFill>
              </a:defRPr>
            </a:lvl1pPr>
            <a:lvl2pPr lvl="1" rtl="0">
              <a:spcBef>
                <a:spcPts val="0"/>
              </a:spcBef>
              <a:spcAft>
                <a:spcPts val="0"/>
              </a:spcAft>
              <a:buClr>
                <a:schemeClr val="lt2"/>
              </a:buClr>
              <a:buSzPts val="4100"/>
              <a:buNone/>
              <a:defRPr sz="4100">
                <a:solidFill>
                  <a:schemeClr val="lt2"/>
                </a:solidFill>
              </a:defRPr>
            </a:lvl2pPr>
            <a:lvl3pPr lvl="2" rtl="0">
              <a:spcBef>
                <a:spcPts val="0"/>
              </a:spcBef>
              <a:spcAft>
                <a:spcPts val="0"/>
              </a:spcAft>
              <a:buClr>
                <a:schemeClr val="lt2"/>
              </a:buClr>
              <a:buSzPts val="4100"/>
              <a:buNone/>
              <a:defRPr sz="4100">
                <a:solidFill>
                  <a:schemeClr val="lt2"/>
                </a:solidFill>
              </a:defRPr>
            </a:lvl3pPr>
            <a:lvl4pPr lvl="3" rtl="0">
              <a:spcBef>
                <a:spcPts val="0"/>
              </a:spcBef>
              <a:spcAft>
                <a:spcPts val="0"/>
              </a:spcAft>
              <a:buClr>
                <a:schemeClr val="lt2"/>
              </a:buClr>
              <a:buSzPts val="4100"/>
              <a:buNone/>
              <a:defRPr sz="4100">
                <a:solidFill>
                  <a:schemeClr val="lt2"/>
                </a:solidFill>
              </a:defRPr>
            </a:lvl4pPr>
            <a:lvl5pPr lvl="4" rtl="0">
              <a:spcBef>
                <a:spcPts val="0"/>
              </a:spcBef>
              <a:spcAft>
                <a:spcPts val="0"/>
              </a:spcAft>
              <a:buClr>
                <a:schemeClr val="lt2"/>
              </a:buClr>
              <a:buSzPts val="4100"/>
              <a:buNone/>
              <a:defRPr sz="4100">
                <a:solidFill>
                  <a:schemeClr val="lt2"/>
                </a:solidFill>
              </a:defRPr>
            </a:lvl5pPr>
            <a:lvl6pPr lvl="5" rtl="0">
              <a:spcBef>
                <a:spcPts val="0"/>
              </a:spcBef>
              <a:spcAft>
                <a:spcPts val="0"/>
              </a:spcAft>
              <a:buClr>
                <a:schemeClr val="lt2"/>
              </a:buClr>
              <a:buSzPts val="4100"/>
              <a:buNone/>
              <a:defRPr sz="4100">
                <a:solidFill>
                  <a:schemeClr val="lt2"/>
                </a:solidFill>
              </a:defRPr>
            </a:lvl6pPr>
            <a:lvl7pPr lvl="6" rtl="0">
              <a:spcBef>
                <a:spcPts val="0"/>
              </a:spcBef>
              <a:spcAft>
                <a:spcPts val="0"/>
              </a:spcAft>
              <a:buClr>
                <a:schemeClr val="lt2"/>
              </a:buClr>
              <a:buSzPts val="4100"/>
              <a:buNone/>
              <a:defRPr sz="4100">
                <a:solidFill>
                  <a:schemeClr val="lt2"/>
                </a:solidFill>
              </a:defRPr>
            </a:lvl7pPr>
            <a:lvl8pPr lvl="7" rtl="0">
              <a:spcBef>
                <a:spcPts val="0"/>
              </a:spcBef>
              <a:spcAft>
                <a:spcPts val="0"/>
              </a:spcAft>
              <a:buClr>
                <a:schemeClr val="lt2"/>
              </a:buClr>
              <a:buSzPts val="4100"/>
              <a:buNone/>
              <a:defRPr sz="4100">
                <a:solidFill>
                  <a:schemeClr val="lt2"/>
                </a:solidFill>
              </a:defRPr>
            </a:lvl8pPr>
            <a:lvl9pPr lvl="8" rtl="0">
              <a:spcBef>
                <a:spcPts val="0"/>
              </a:spcBef>
              <a:spcAft>
                <a:spcPts val="0"/>
              </a:spcAft>
              <a:buClr>
                <a:schemeClr val="lt2"/>
              </a:buClr>
              <a:buSzPts val="4100"/>
              <a:buNone/>
              <a:defRPr sz="4100">
                <a:solidFill>
                  <a:schemeClr val="lt2"/>
                </a:solidFill>
              </a:defRPr>
            </a:lvl9pPr>
          </a:lstStyle>
          <a:p/>
        </p:txBody>
      </p:sp>
      <p:sp>
        <p:nvSpPr>
          <p:cNvPr id="141" name="Google Shape;141;p23"/>
          <p:cNvSpPr txBox="1"/>
          <p:nvPr>
            <p:ph idx="8" type="subTitle"/>
          </p:nvPr>
        </p:nvSpPr>
        <p:spPr>
          <a:xfrm>
            <a:off x="4994525" y="3867971"/>
            <a:ext cx="3684000" cy="3891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2"/>
              </a:buClr>
              <a:buSzPts val="1200"/>
              <a:buFont typeface="Poppins Light"/>
              <a:buNone/>
              <a:defRPr sz="1200">
                <a:solidFill>
                  <a:schemeClr val="lt2"/>
                </a:solidFill>
                <a:latin typeface="Poppins Light"/>
                <a:ea typeface="Poppins Light"/>
                <a:cs typeface="Poppins Light"/>
                <a:sym typeface="Poppins Light"/>
              </a:defRPr>
            </a:lvl1pPr>
            <a:lvl2pPr lvl="1" rtl="0">
              <a:spcBef>
                <a:spcPts val="0"/>
              </a:spcBef>
              <a:spcAft>
                <a:spcPts val="0"/>
              </a:spcAft>
              <a:buClr>
                <a:schemeClr val="lt2"/>
              </a:buClr>
              <a:buSzPts val="1400"/>
              <a:buNone/>
              <a:defRPr>
                <a:solidFill>
                  <a:schemeClr val="lt2"/>
                </a:solidFill>
              </a:defRPr>
            </a:lvl2pPr>
            <a:lvl3pPr lvl="2" rtl="0">
              <a:spcBef>
                <a:spcPts val="0"/>
              </a:spcBef>
              <a:spcAft>
                <a:spcPts val="0"/>
              </a:spcAft>
              <a:buClr>
                <a:schemeClr val="lt2"/>
              </a:buClr>
              <a:buSzPts val="1400"/>
              <a:buNone/>
              <a:defRPr>
                <a:solidFill>
                  <a:schemeClr val="lt2"/>
                </a:solidFill>
              </a:defRPr>
            </a:lvl3pPr>
            <a:lvl4pPr lvl="3" rtl="0">
              <a:spcBef>
                <a:spcPts val="0"/>
              </a:spcBef>
              <a:spcAft>
                <a:spcPts val="0"/>
              </a:spcAft>
              <a:buClr>
                <a:schemeClr val="lt2"/>
              </a:buClr>
              <a:buSzPts val="1400"/>
              <a:buNone/>
              <a:defRPr>
                <a:solidFill>
                  <a:schemeClr val="lt2"/>
                </a:solidFill>
              </a:defRPr>
            </a:lvl4pPr>
            <a:lvl5pPr lvl="4" rtl="0">
              <a:spcBef>
                <a:spcPts val="0"/>
              </a:spcBef>
              <a:spcAft>
                <a:spcPts val="0"/>
              </a:spcAft>
              <a:buClr>
                <a:schemeClr val="lt2"/>
              </a:buClr>
              <a:buSzPts val="1400"/>
              <a:buNone/>
              <a:defRPr>
                <a:solidFill>
                  <a:schemeClr val="lt2"/>
                </a:solidFill>
              </a:defRPr>
            </a:lvl5pPr>
            <a:lvl6pPr lvl="5" rtl="0">
              <a:spcBef>
                <a:spcPts val="0"/>
              </a:spcBef>
              <a:spcAft>
                <a:spcPts val="0"/>
              </a:spcAft>
              <a:buClr>
                <a:schemeClr val="lt2"/>
              </a:buClr>
              <a:buSzPts val="1400"/>
              <a:buNone/>
              <a:defRPr>
                <a:solidFill>
                  <a:schemeClr val="lt2"/>
                </a:solidFill>
              </a:defRPr>
            </a:lvl6pPr>
            <a:lvl7pPr lvl="6" rtl="0">
              <a:spcBef>
                <a:spcPts val="0"/>
              </a:spcBef>
              <a:spcAft>
                <a:spcPts val="0"/>
              </a:spcAft>
              <a:buClr>
                <a:schemeClr val="lt2"/>
              </a:buClr>
              <a:buSzPts val="1400"/>
              <a:buNone/>
              <a:defRPr>
                <a:solidFill>
                  <a:schemeClr val="lt2"/>
                </a:solidFill>
              </a:defRPr>
            </a:lvl7pPr>
            <a:lvl8pPr lvl="7" rtl="0">
              <a:spcBef>
                <a:spcPts val="0"/>
              </a:spcBef>
              <a:spcAft>
                <a:spcPts val="0"/>
              </a:spcAft>
              <a:buClr>
                <a:schemeClr val="lt2"/>
              </a:buClr>
              <a:buSzPts val="1400"/>
              <a:buNone/>
              <a:defRPr>
                <a:solidFill>
                  <a:schemeClr val="lt2"/>
                </a:solidFill>
              </a:defRPr>
            </a:lvl8pPr>
            <a:lvl9pPr lvl="8" rtl="0">
              <a:spcBef>
                <a:spcPts val="0"/>
              </a:spcBef>
              <a:spcAft>
                <a:spcPts val="0"/>
              </a:spcAft>
              <a:buClr>
                <a:schemeClr val="lt2"/>
              </a:buClr>
              <a:buSzPts val="1400"/>
              <a:buNone/>
              <a:defRPr>
                <a:solidFill>
                  <a:schemeClr val="lt2"/>
                </a:solidFill>
              </a:defRPr>
            </a:lvl9pPr>
          </a:lstStyle>
          <a:p/>
        </p:txBody>
      </p:sp>
      <p:sp>
        <p:nvSpPr>
          <p:cNvPr id="142" name="Google Shape;142;p23"/>
          <p:cNvSpPr txBox="1"/>
          <p:nvPr>
            <p:ph idx="9" type="title"/>
          </p:nvPr>
        </p:nvSpPr>
        <p:spPr>
          <a:xfrm>
            <a:off x="4988225" y="3548921"/>
            <a:ext cx="3684000" cy="450600"/>
          </a:xfrm>
          <a:prstGeom prst="rect">
            <a:avLst/>
          </a:prstGeom>
        </p:spPr>
        <p:txBody>
          <a:bodyPr anchorCtr="0" anchor="b" bIns="91425" lIns="91425" spcFirstLastPara="1" rIns="91425" wrap="square" tIns="91425">
            <a:normAutofit/>
          </a:bodyPr>
          <a:lstStyle>
            <a:lvl1pPr lvl="0" rtl="0">
              <a:spcBef>
                <a:spcPts val="0"/>
              </a:spcBef>
              <a:spcAft>
                <a:spcPts val="0"/>
              </a:spcAft>
              <a:buClr>
                <a:schemeClr val="lt2"/>
              </a:buClr>
              <a:buSzPts val="1600"/>
              <a:buNone/>
              <a:defRPr sz="1600">
                <a:solidFill>
                  <a:schemeClr val="lt2"/>
                </a:solidFill>
              </a:defRPr>
            </a:lvl1pPr>
            <a:lvl2pPr lvl="1" rtl="0">
              <a:spcBef>
                <a:spcPts val="0"/>
              </a:spcBef>
              <a:spcAft>
                <a:spcPts val="0"/>
              </a:spcAft>
              <a:buClr>
                <a:schemeClr val="lt2"/>
              </a:buClr>
              <a:buSzPts val="4100"/>
              <a:buNone/>
              <a:defRPr sz="4100">
                <a:solidFill>
                  <a:schemeClr val="lt2"/>
                </a:solidFill>
              </a:defRPr>
            </a:lvl2pPr>
            <a:lvl3pPr lvl="2" rtl="0">
              <a:spcBef>
                <a:spcPts val="0"/>
              </a:spcBef>
              <a:spcAft>
                <a:spcPts val="0"/>
              </a:spcAft>
              <a:buClr>
                <a:schemeClr val="lt2"/>
              </a:buClr>
              <a:buSzPts val="4100"/>
              <a:buNone/>
              <a:defRPr sz="4100">
                <a:solidFill>
                  <a:schemeClr val="lt2"/>
                </a:solidFill>
              </a:defRPr>
            </a:lvl3pPr>
            <a:lvl4pPr lvl="3" rtl="0">
              <a:spcBef>
                <a:spcPts val="0"/>
              </a:spcBef>
              <a:spcAft>
                <a:spcPts val="0"/>
              </a:spcAft>
              <a:buClr>
                <a:schemeClr val="lt2"/>
              </a:buClr>
              <a:buSzPts val="4100"/>
              <a:buNone/>
              <a:defRPr sz="4100">
                <a:solidFill>
                  <a:schemeClr val="lt2"/>
                </a:solidFill>
              </a:defRPr>
            </a:lvl4pPr>
            <a:lvl5pPr lvl="4" rtl="0">
              <a:spcBef>
                <a:spcPts val="0"/>
              </a:spcBef>
              <a:spcAft>
                <a:spcPts val="0"/>
              </a:spcAft>
              <a:buClr>
                <a:schemeClr val="lt2"/>
              </a:buClr>
              <a:buSzPts val="4100"/>
              <a:buNone/>
              <a:defRPr sz="4100">
                <a:solidFill>
                  <a:schemeClr val="lt2"/>
                </a:solidFill>
              </a:defRPr>
            </a:lvl5pPr>
            <a:lvl6pPr lvl="5" rtl="0">
              <a:spcBef>
                <a:spcPts val="0"/>
              </a:spcBef>
              <a:spcAft>
                <a:spcPts val="0"/>
              </a:spcAft>
              <a:buClr>
                <a:schemeClr val="lt2"/>
              </a:buClr>
              <a:buSzPts val="4100"/>
              <a:buNone/>
              <a:defRPr sz="4100">
                <a:solidFill>
                  <a:schemeClr val="lt2"/>
                </a:solidFill>
              </a:defRPr>
            </a:lvl6pPr>
            <a:lvl7pPr lvl="6" rtl="0">
              <a:spcBef>
                <a:spcPts val="0"/>
              </a:spcBef>
              <a:spcAft>
                <a:spcPts val="0"/>
              </a:spcAft>
              <a:buClr>
                <a:schemeClr val="lt2"/>
              </a:buClr>
              <a:buSzPts val="4100"/>
              <a:buNone/>
              <a:defRPr sz="4100">
                <a:solidFill>
                  <a:schemeClr val="lt2"/>
                </a:solidFill>
              </a:defRPr>
            </a:lvl7pPr>
            <a:lvl8pPr lvl="7" rtl="0">
              <a:spcBef>
                <a:spcPts val="0"/>
              </a:spcBef>
              <a:spcAft>
                <a:spcPts val="0"/>
              </a:spcAft>
              <a:buClr>
                <a:schemeClr val="lt2"/>
              </a:buClr>
              <a:buSzPts val="4100"/>
              <a:buNone/>
              <a:defRPr sz="4100">
                <a:solidFill>
                  <a:schemeClr val="lt2"/>
                </a:solidFill>
              </a:defRPr>
            </a:lvl8pPr>
            <a:lvl9pPr lvl="8" rtl="0">
              <a:spcBef>
                <a:spcPts val="0"/>
              </a:spcBef>
              <a:spcAft>
                <a:spcPts val="0"/>
              </a:spcAft>
              <a:buClr>
                <a:schemeClr val="lt2"/>
              </a:buClr>
              <a:buSzPts val="4100"/>
              <a:buNone/>
              <a:defRPr sz="4100">
                <a:solidFill>
                  <a:schemeClr val="lt2"/>
                </a:solidFill>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pter 01">
  <p:cSld name="Title 01_1_1_1_2">
    <p:spTree>
      <p:nvGrpSpPr>
        <p:cNvPr id="143" name="Shape 143"/>
        <p:cNvGrpSpPr/>
        <p:nvPr/>
      </p:nvGrpSpPr>
      <p:grpSpPr>
        <a:xfrm>
          <a:off x="0" y="0"/>
          <a:ext cx="0" cy="0"/>
          <a:chOff x="0" y="0"/>
          <a:chExt cx="0" cy="0"/>
        </a:xfrm>
      </p:grpSpPr>
      <p:sp>
        <p:nvSpPr>
          <p:cNvPr id="144" name="Google Shape;144;p24"/>
          <p:cNvSpPr/>
          <p:nvPr/>
        </p:nvSpPr>
        <p:spPr>
          <a:xfrm>
            <a:off x="3112367" y="4763"/>
            <a:ext cx="6031800" cy="5143500"/>
          </a:xfrm>
          <a:prstGeom prst="rect">
            <a:avLst/>
          </a:prstGeom>
          <a:solidFill>
            <a:schemeClr val="lt2"/>
          </a:solidFill>
          <a:ln>
            <a:noFill/>
          </a:ln>
        </p:spPr>
        <p:txBody>
          <a:bodyPr anchorCtr="0" anchor="ctr" bIns="19050" lIns="19050" spcFirstLastPara="1" rIns="19050" wrap="square" tIns="19050">
            <a:noAutofit/>
          </a:bodyPr>
          <a:lstStyle/>
          <a:p>
            <a:pPr indent="0" lvl="0" marL="0" marR="0" rtl="0" algn="ctr">
              <a:lnSpc>
                <a:spcPct val="100000"/>
              </a:lnSpc>
              <a:spcBef>
                <a:spcPts val="0"/>
              </a:spcBef>
              <a:spcAft>
                <a:spcPts val="0"/>
              </a:spcAft>
              <a:buClr>
                <a:srgbClr val="292A2E"/>
              </a:buClr>
              <a:buSzPts val="1400"/>
              <a:buFont typeface="Play"/>
              <a:buNone/>
            </a:pPr>
            <a:r>
              <a:t/>
            </a:r>
            <a:endParaRPr b="0" i="0" sz="1400" u="none" cap="none" strike="noStrike">
              <a:solidFill>
                <a:srgbClr val="292A2E"/>
              </a:solidFill>
              <a:latin typeface="Play"/>
              <a:ea typeface="Play"/>
              <a:cs typeface="Play"/>
              <a:sym typeface="Play"/>
            </a:endParaRPr>
          </a:p>
        </p:txBody>
      </p:sp>
      <p:sp>
        <p:nvSpPr>
          <p:cNvPr id="145" name="Google Shape;145;p24"/>
          <p:cNvSpPr txBox="1"/>
          <p:nvPr>
            <p:ph idx="1" type="subTitle"/>
          </p:nvPr>
        </p:nvSpPr>
        <p:spPr>
          <a:xfrm>
            <a:off x="3886450" y="1915519"/>
            <a:ext cx="4771800" cy="2328000"/>
          </a:xfrm>
          <a:prstGeom prst="rect">
            <a:avLst/>
          </a:prstGeom>
        </p:spPr>
        <p:txBody>
          <a:bodyPr anchorCtr="0" anchor="t" bIns="91425" lIns="91425" spcFirstLastPara="1" rIns="91425" wrap="square" tIns="91425">
            <a:norm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46" name="Google Shape;146;p24"/>
          <p:cNvSpPr txBox="1"/>
          <p:nvPr>
            <p:ph type="title"/>
          </p:nvPr>
        </p:nvSpPr>
        <p:spPr>
          <a:xfrm>
            <a:off x="3880150" y="1384875"/>
            <a:ext cx="4771800" cy="614100"/>
          </a:xfrm>
          <a:prstGeom prst="rect">
            <a:avLst/>
          </a:prstGeom>
        </p:spPr>
        <p:txBody>
          <a:bodyPr anchorCtr="0" anchor="b" bIns="91425" lIns="91425" spcFirstLastPara="1" rIns="91425" wrap="square" tIns="91425">
            <a:normAutofit/>
          </a:bodyPr>
          <a:lstStyle>
            <a:lvl1pPr lvl="0" rtl="0">
              <a:spcBef>
                <a:spcPts val="0"/>
              </a:spcBef>
              <a:spcAft>
                <a:spcPts val="0"/>
              </a:spcAft>
              <a:buSzPts val="2400"/>
              <a:buFont typeface="Poppins ExtraBold"/>
              <a:buNone/>
              <a:defRPr b="0" sz="2400">
                <a:latin typeface="Poppins ExtraBold"/>
                <a:ea typeface="Poppins ExtraBold"/>
                <a:cs typeface="Poppins ExtraBold"/>
                <a:sym typeface="Poppins ExtraBold"/>
              </a:defRPr>
            </a:lvl1pPr>
            <a:lvl2pPr lvl="1" rtl="0">
              <a:spcBef>
                <a:spcPts val="0"/>
              </a:spcBef>
              <a:spcAft>
                <a:spcPts val="0"/>
              </a:spcAft>
              <a:buSzPts val="4100"/>
              <a:buNone/>
              <a:defRPr b="0" sz="4100"/>
            </a:lvl2pPr>
            <a:lvl3pPr lvl="2" rtl="0">
              <a:spcBef>
                <a:spcPts val="0"/>
              </a:spcBef>
              <a:spcAft>
                <a:spcPts val="0"/>
              </a:spcAft>
              <a:buSzPts val="4100"/>
              <a:buNone/>
              <a:defRPr b="0" sz="4100"/>
            </a:lvl3pPr>
            <a:lvl4pPr lvl="3" rtl="0">
              <a:spcBef>
                <a:spcPts val="0"/>
              </a:spcBef>
              <a:spcAft>
                <a:spcPts val="0"/>
              </a:spcAft>
              <a:buSzPts val="4100"/>
              <a:buNone/>
              <a:defRPr b="0" sz="4100"/>
            </a:lvl4pPr>
            <a:lvl5pPr lvl="4" rtl="0">
              <a:spcBef>
                <a:spcPts val="0"/>
              </a:spcBef>
              <a:spcAft>
                <a:spcPts val="0"/>
              </a:spcAft>
              <a:buSzPts val="4100"/>
              <a:buNone/>
              <a:defRPr b="0" sz="4100"/>
            </a:lvl5pPr>
            <a:lvl6pPr lvl="5" rtl="0">
              <a:spcBef>
                <a:spcPts val="0"/>
              </a:spcBef>
              <a:spcAft>
                <a:spcPts val="0"/>
              </a:spcAft>
              <a:buSzPts val="4100"/>
              <a:buNone/>
              <a:defRPr b="0" sz="4100"/>
            </a:lvl6pPr>
            <a:lvl7pPr lvl="6" rtl="0">
              <a:spcBef>
                <a:spcPts val="0"/>
              </a:spcBef>
              <a:spcAft>
                <a:spcPts val="0"/>
              </a:spcAft>
              <a:buSzPts val="4100"/>
              <a:buNone/>
              <a:defRPr b="0" sz="4100"/>
            </a:lvl7pPr>
            <a:lvl8pPr lvl="7" rtl="0">
              <a:spcBef>
                <a:spcPts val="0"/>
              </a:spcBef>
              <a:spcAft>
                <a:spcPts val="0"/>
              </a:spcAft>
              <a:buSzPts val="4100"/>
              <a:buNone/>
              <a:defRPr b="0" sz="4100"/>
            </a:lvl8pPr>
            <a:lvl9pPr lvl="8" rtl="0">
              <a:spcBef>
                <a:spcPts val="0"/>
              </a:spcBef>
              <a:spcAft>
                <a:spcPts val="0"/>
              </a:spcAft>
              <a:buSzPts val="4100"/>
              <a:buNone/>
              <a:defRPr b="0" sz="4100"/>
            </a:lvl9pPr>
          </a:lstStyle>
          <a:p/>
        </p:txBody>
      </p:sp>
      <p:sp>
        <p:nvSpPr>
          <p:cNvPr id="147" name="Google Shape;147;p24"/>
          <p:cNvSpPr txBox="1"/>
          <p:nvPr>
            <p:ph idx="2" type="subTitle"/>
          </p:nvPr>
        </p:nvSpPr>
        <p:spPr>
          <a:xfrm>
            <a:off x="625250" y="1915525"/>
            <a:ext cx="2184300" cy="2328000"/>
          </a:xfrm>
          <a:prstGeom prst="rect">
            <a:avLst/>
          </a:prstGeom>
        </p:spPr>
        <p:txBody>
          <a:bodyPr anchorCtr="0" anchor="t" bIns="91425" lIns="91425" spcFirstLastPara="1" rIns="91425" wrap="square" tIns="91425">
            <a:norm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48" name="Google Shape;148;p24"/>
          <p:cNvSpPr txBox="1"/>
          <p:nvPr>
            <p:ph idx="3" type="title"/>
          </p:nvPr>
        </p:nvSpPr>
        <p:spPr>
          <a:xfrm>
            <a:off x="618950" y="1384875"/>
            <a:ext cx="2184300" cy="614100"/>
          </a:xfrm>
          <a:prstGeom prst="rect">
            <a:avLst/>
          </a:prstGeom>
        </p:spPr>
        <p:txBody>
          <a:bodyPr anchorCtr="0" anchor="b" bIns="91425" lIns="91425" spcFirstLastPara="1" rIns="91425" wrap="square" tIns="91425">
            <a:normAutofit/>
          </a:bodyPr>
          <a:lstStyle>
            <a:lvl1pPr lvl="0" rtl="0">
              <a:spcBef>
                <a:spcPts val="0"/>
              </a:spcBef>
              <a:spcAft>
                <a:spcPts val="0"/>
              </a:spcAft>
              <a:buSzPts val="2400"/>
              <a:buFont typeface="Poppins ExtraBold"/>
              <a:buNone/>
              <a:defRPr b="0" sz="2400">
                <a:latin typeface="Poppins ExtraBold"/>
                <a:ea typeface="Poppins ExtraBold"/>
                <a:cs typeface="Poppins ExtraBold"/>
                <a:sym typeface="Poppins ExtraBold"/>
              </a:defRPr>
            </a:lvl1pPr>
            <a:lvl2pPr lvl="1" rtl="0">
              <a:spcBef>
                <a:spcPts val="0"/>
              </a:spcBef>
              <a:spcAft>
                <a:spcPts val="0"/>
              </a:spcAft>
              <a:buSzPts val="4100"/>
              <a:buNone/>
              <a:defRPr b="0" sz="4100"/>
            </a:lvl2pPr>
            <a:lvl3pPr lvl="2" rtl="0">
              <a:spcBef>
                <a:spcPts val="0"/>
              </a:spcBef>
              <a:spcAft>
                <a:spcPts val="0"/>
              </a:spcAft>
              <a:buSzPts val="4100"/>
              <a:buNone/>
              <a:defRPr b="0" sz="4100"/>
            </a:lvl3pPr>
            <a:lvl4pPr lvl="3" rtl="0">
              <a:spcBef>
                <a:spcPts val="0"/>
              </a:spcBef>
              <a:spcAft>
                <a:spcPts val="0"/>
              </a:spcAft>
              <a:buSzPts val="4100"/>
              <a:buNone/>
              <a:defRPr b="0" sz="4100"/>
            </a:lvl4pPr>
            <a:lvl5pPr lvl="4" rtl="0">
              <a:spcBef>
                <a:spcPts val="0"/>
              </a:spcBef>
              <a:spcAft>
                <a:spcPts val="0"/>
              </a:spcAft>
              <a:buSzPts val="4100"/>
              <a:buNone/>
              <a:defRPr b="0" sz="4100"/>
            </a:lvl5pPr>
            <a:lvl6pPr lvl="5" rtl="0">
              <a:spcBef>
                <a:spcPts val="0"/>
              </a:spcBef>
              <a:spcAft>
                <a:spcPts val="0"/>
              </a:spcAft>
              <a:buSzPts val="4100"/>
              <a:buNone/>
              <a:defRPr b="0" sz="4100"/>
            </a:lvl6pPr>
            <a:lvl7pPr lvl="6" rtl="0">
              <a:spcBef>
                <a:spcPts val="0"/>
              </a:spcBef>
              <a:spcAft>
                <a:spcPts val="0"/>
              </a:spcAft>
              <a:buSzPts val="4100"/>
              <a:buNone/>
              <a:defRPr b="0" sz="4100"/>
            </a:lvl7pPr>
            <a:lvl8pPr lvl="7" rtl="0">
              <a:spcBef>
                <a:spcPts val="0"/>
              </a:spcBef>
              <a:spcAft>
                <a:spcPts val="0"/>
              </a:spcAft>
              <a:buSzPts val="4100"/>
              <a:buNone/>
              <a:defRPr b="0" sz="4100"/>
            </a:lvl8pPr>
            <a:lvl9pPr lvl="8" rtl="0">
              <a:spcBef>
                <a:spcPts val="0"/>
              </a:spcBef>
              <a:spcAft>
                <a:spcPts val="0"/>
              </a:spcAft>
              <a:buSzPts val="4100"/>
              <a:buNone/>
              <a:defRPr b="0" sz="4100"/>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pter 02">
  <p:cSld name="Title 01_1_1_1_2_1">
    <p:spTree>
      <p:nvGrpSpPr>
        <p:cNvPr id="149" name="Shape 149"/>
        <p:cNvGrpSpPr/>
        <p:nvPr/>
      </p:nvGrpSpPr>
      <p:grpSpPr>
        <a:xfrm>
          <a:off x="0" y="0"/>
          <a:ext cx="0" cy="0"/>
          <a:chOff x="0" y="0"/>
          <a:chExt cx="0" cy="0"/>
        </a:xfrm>
      </p:grpSpPr>
      <p:sp>
        <p:nvSpPr>
          <p:cNvPr id="150" name="Google Shape;150;p25"/>
          <p:cNvSpPr/>
          <p:nvPr/>
        </p:nvSpPr>
        <p:spPr>
          <a:xfrm>
            <a:off x="3112367" y="4763"/>
            <a:ext cx="6031800" cy="5143500"/>
          </a:xfrm>
          <a:prstGeom prst="rect">
            <a:avLst/>
          </a:prstGeom>
          <a:solidFill>
            <a:schemeClr val="accent2"/>
          </a:solidFill>
          <a:ln>
            <a:noFill/>
          </a:ln>
        </p:spPr>
        <p:txBody>
          <a:bodyPr anchorCtr="0" anchor="ctr" bIns="19050" lIns="19050" spcFirstLastPara="1" rIns="19050" wrap="square" tIns="19050">
            <a:noAutofit/>
          </a:bodyPr>
          <a:lstStyle/>
          <a:p>
            <a:pPr indent="0" lvl="0" marL="0" marR="0" rtl="0" algn="ctr">
              <a:lnSpc>
                <a:spcPct val="100000"/>
              </a:lnSpc>
              <a:spcBef>
                <a:spcPts val="0"/>
              </a:spcBef>
              <a:spcAft>
                <a:spcPts val="0"/>
              </a:spcAft>
              <a:buClr>
                <a:srgbClr val="292A2E"/>
              </a:buClr>
              <a:buSzPts val="1400"/>
              <a:buFont typeface="Play"/>
              <a:buNone/>
            </a:pPr>
            <a:r>
              <a:t/>
            </a:r>
            <a:endParaRPr b="0" i="0" sz="1400" u="none" cap="none" strike="noStrike">
              <a:solidFill>
                <a:srgbClr val="292A2E"/>
              </a:solidFill>
              <a:latin typeface="Play"/>
              <a:ea typeface="Play"/>
              <a:cs typeface="Play"/>
              <a:sym typeface="Play"/>
            </a:endParaRPr>
          </a:p>
        </p:txBody>
      </p:sp>
      <p:sp>
        <p:nvSpPr>
          <p:cNvPr id="151" name="Google Shape;151;p25"/>
          <p:cNvSpPr txBox="1"/>
          <p:nvPr>
            <p:ph idx="1" type="subTitle"/>
          </p:nvPr>
        </p:nvSpPr>
        <p:spPr>
          <a:xfrm>
            <a:off x="3886450" y="1915519"/>
            <a:ext cx="4771800" cy="2328000"/>
          </a:xfrm>
          <a:prstGeom prst="rect">
            <a:avLst/>
          </a:prstGeom>
        </p:spPr>
        <p:txBody>
          <a:bodyPr anchorCtr="0" anchor="t" bIns="91425" lIns="91425" spcFirstLastPara="1" rIns="91425" wrap="square" tIns="91425">
            <a:norm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52" name="Google Shape;152;p25"/>
          <p:cNvSpPr txBox="1"/>
          <p:nvPr>
            <p:ph type="title"/>
          </p:nvPr>
        </p:nvSpPr>
        <p:spPr>
          <a:xfrm>
            <a:off x="3880150" y="1384875"/>
            <a:ext cx="4771800" cy="614100"/>
          </a:xfrm>
          <a:prstGeom prst="rect">
            <a:avLst/>
          </a:prstGeom>
        </p:spPr>
        <p:txBody>
          <a:bodyPr anchorCtr="0" anchor="b" bIns="91425" lIns="91425" spcFirstLastPara="1" rIns="91425" wrap="square" tIns="91425">
            <a:normAutofit/>
          </a:bodyPr>
          <a:lstStyle>
            <a:lvl1pPr lvl="0" rtl="0">
              <a:spcBef>
                <a:spcPts val="0"/>
              </a:spcBef>
              <a:spcAft>
                <a:spcPts val="0"/>
              </a:spcAft>
              <a:buSzPts val="2400"/>
              <a:buFont typeface="Poppins ExtraBold"/>
              <a:buNone/>
              <a:defRPr b="0" sz="2400">
                <a:latin typeface="Poppins ExtraBold"/>
                <a:ea typeface="Poppins ExtraBold"/>
                <a:cs typeface="Poppins ExtraBold"/>
                <a:sym typeface="Poppins ExtraBold"/>
              </a:defRPr>
            </a:lvl1pPr>
            <a:lvl2pPr lvl="1" rtl="0">
              <a:spcBef>
                <a:spcPts val="0"/>
              </a:spcBef>
              <a:spcAft>
                <a:spcPts val="0"/>
              </a:spcAft>
              <a:buSzPts val="4100"/>
              <a:buFont typeface="Poppins ExtraBold"/>
              <a:buNone/>
              <a:defRPr b="0" sz="4100">
                <a:latin typeface="Poppins ExtraBold"/>
                <a:ea typeface="Poppins ExtraBold"/>
                <a:cs typeface="Poppins ExtraBold"/>
                <a:sym typeface="Poppins ExtraBold"/>
              </a:defRPr>
            </a:lvl2pPr>
            <a:lvl3pPr lvl="2" rtl="0">
              <a:spcBef>
                <a:spcPts val="0"/>
              </a:spcBef>
              <a:spcAft>
                <a:spcPts val="0"/>
              </a:spcAft>
              <a:buSzPts val="4100"/>
              <a:buFont typeface="Poppins ExtraBold"/>
              <a:buNone/>
              <a:defRPr b="0" sz="4100">
                <a:latin typeface="Poppins ExtraBold"/>
                <a:ea typeface="Poppins ExtraBold"/>
                <a:cs typeface="Poppins ExtraBold"/>
                <a:sym typeface="Poppins ExtraBold"/>
              </a:defRPr>
            </a:lvl3pPr>
            <a:lvl4pPr lvl="3" rtl="0">
              <a:spcBef>
                <a:spcPts val="0"/>
              </a:spcBef>
              <a:spcAft>
                <a:spcPts val="0"/>
              </a:spcAft>
              <a:buSzPts val="4100"/>
              <a:buFont typeface="Poppins ExtraBold"/>
              <a:buNone/>
              <a:defRPr b="0" sz="4100">
                <a:latin typeface="Poppins ExtraBold"/>
                <a:ea typeface="Poppins ExtraBold"/>
                <a:cs typeface="Poppins ExtraBold"/>
                <a:sym typeface="Poppins ExtraBold"/>
              </a:defRPr>
            </a:lvl4pPr>
            <a:lvl5pPr lvl="4" rtl="0">
              <a:spcBef>
                <a:spcPts val="0"/>
              </a:spcBef>
              <a:spcAft>
                <a:spcPts val="0"/>
              </a:spcAft>
              <a:buSzPts val="4100"/>
              <a:buFont typeface="Poppins ExtraBold"/>
              <a:buNone/>
              <a:defRPr b="0" sz="4100">
                <a:latin typeface="Poppins ExtraBold"/>
                <a:ea typeface="Poppins ExtraBold"/>
                <a:cs typeface="Poppins ExtraBold"/>
                <a:sym typeface="Poppins ExtraBold"/>
              </a:defRPr>
            </a:lvl5pPr>
            <a:lvl6pPr lvl="5" rtl="0">
              <a:spcBef>
                <a:spcPts val="0"/>
              </a:spcBef>
              <a:spcAft>
                <a:spcPts val="0"/>
              </a:spcAft>
              <a:buSzPts val="4100"/>
              <a:buFont typeface="Poppins ExtraBold"/>
              <a:buNone/>
              <a:defRPr b="0" sz="4100">
                <a:latin typeface="Poppins ExtraBold"/>
                <a:ea typeface="Poppins ExtraBold"/>
                <a:cs typeface="Poppins ExtraBold"/>
                <a:sym typeface="Poppins ExtraBold"/>
              </a:defRPr>
            </a:lvl6pPr>
            <a:lvl7pPr lvl="6" rtl="0">
              <a:spcBef>
                <a:spcPts val="0"/>
              </a:spcBef>
              <a:spcAft>
                <a:spcPts val="0"/>
              </a:spcAft>
              <a:buSzPts val="4100"/>
              <a:buFont typeface="Poppins ExtraBold"/>
              <a:buNone/>
              <a:defRPr b="0" sz="4100">
                <a:latin typeface="Poppins ExtraBold"/>
                <a:ea typeface="Poppins ExtraBold"/>
                <a:cs typeface="Poppins ExtraBold"/>
                <a:sym typeface="Poppins ExtraBold"/>
              </a:defRPr>
            </a:lvl7pPr>
            <a:lvl8pPr lvl="7" rtl="0">
              <a:spcBef>
                <a:spcPts val="0"/>
              </a:spcBef>
              <a:spcAft>
                <a:spcPts val="0"/>
              </a:spcAft>
              <a:buSzPts val="4100"/>
              <a:buFont typeface="Poppins ExtraBold"/>
              <a:buNone/>
              <a:defRPr b="0" sz="4100">
                <a:latin typeface="Poppins ExtraBold"/>
                <a:ea typeface="Poppins ExtraBold"/>
                <a:cs typeface="Poppins ExtraBold"/>
                <a:sym typeface="Poppins ExtraBold"/>
              </a:defRPr>
            </a:lvl8pPr>
            <a:lvl9pPr lvl="8" rtl="0">
              <a:spcBef>
                <a:spcPts val="0"/>
              </a:spcBef>
              <a:spcAft>
                <a:spcPts val="0"/>
              </a:spcAft>
              <a:buSzPts val="4100"/>
              <a:buFont typeface="Poppins ExtraBold"/>
              <a:buNone/>
              <a:defRPr b="0" sz="4100">
                <a:latin typeface="Poppins ExtraBold"/>
                <a:ea typeface="Poppins ExtraBold"/>
                <a:cs typeface="Poppins ExtraBold"/>
                <a:sym typeface="Poppins ExtraBold"/>
              </a:defRPr>
            </a:lvl9pPr>
          </a:lstStyle>
          <a:p/>
        </p:txBody>
      </p:sp>
      <p:sp>
        <p:nvSpPr>
          <p:cNvPr id="153" name="Google Shape;153;p25"/>
          <p:cNvSpPr txBox="1"/>
          <p:nvPr>
            <p:ph idx="2" type="subTitle"/>
          </p:nvPr>
        </p:nvSpPr>
        <p:spPr>
          <a:xfrm>
            <a:off x="625250" y="1915525"/>
            <a:ext cx="2184300" cy="2328000"/>
          </a:xfrm>
          <a:prstGeom prst="rect">
            <a:avLst/>
          </a:prstGeom>
        </p:spPr>
        <p:txBody>
          <a:bodyPr anchorCtr="0" anchor="t" bIns="91425" lIns="91425" spcFirstLastPara="1" rIns="91425" wrap="square" tIns="91425">
            <a:norm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54" name="Google Shape;154;p25"/>
          <p:cNvSpPr txBox="1"/>
          <p:nvPr>
            <p:ph idx="3" type="title"/>
          </p:nvPr>
        </p:nvSpPr>
        <p:spPr>
          <a:xfrm>
            <a:off x="618950" y="1384875"/>
            <a:ext cx="2184300" cy="614100"/>
          </a:xfrm>
          <a:prstGeom prst="rect">
            <a:avLst/>
          </a:prstGeom>
        </p:spPr>
        <p:txBody>
          <a:bodyPr anchorCtr="0" anchor="b" bIns="91425" lIns="91425" spcFirstLastPara="1" rIns="91425" wrap="square" tIns="91425">
            <a:normAutofit/>
          </a:bodyPr>
          <a:lstStyle>
            <a:lvl1pPr lvl="0" rtl="0">
              <a:spcBef>
                <a:spcPts val="0"/>
              </a:spcBef>
              <a:spcAft>
                <a:spcPts val="0"/>
              </a:spcAft>
              <a:buSzPts val="2400"/>
              <a:buFont typeface="Poppins ExtraBold"/>
              <a:buNone/>
              <a:defRPr b="0" sz="2400">
                <a:latin typeface="Poppins ExtraBold"/>
                <a:ea typeface="Poppins ExtraBold"/>
                <a:cs typeface="Poppins ExtraBold"/>
                <a:sym typeface="Poppins ExtraBold"/>
              </a:defRPr>
            </a:lvl1pPr>
            <a:lvl2pPr lvl="1" rtl="0">
              <a:spcBef>
                <a:spcPts val="0"/>
              </a:spcBef>
              <a:spcAft>
                <a:spcPts val="0"/>
              </a:spcAft>
              <a:buSzPts val="4100"/>
              <a:buFont typeface="Poppins ExtraBold"/>
              <a:buNone/>
              <a:defRPr b="0" sz="4100">
                <a:latin typeface="Poppins ExtraBold"/>
                <a:ea typeface="Poppins ExtraBold"/>
                <a:cs typeface="Poppins ExtraBold"/>
                <a:sym typeface="Poppins ExtraBold"/>
              </a:defRPr>
            </a:lvl2pPr>
            <a:lvl3pPr lvl="2" rtl="0">
              <a:spcBef>
                <a:spcPts val="0"/>
              </a:spcBef>
              <a:spcAft>
                <a:spcPts val="0"/>
              </a:spcAft>
              <a:buSzPts val="4100"/>
              <a:buFont typeface="Poppins ExtraBold"/>
              <a:buNone/>
              <a:defRPr b="0" sz="4100">
                <a:latin typeface="Poppins ExtraBold"/>
                <a:ea typeface="Poppins ExtraBold"/>
                <a:cs typeface="Poppins ExtraBold"/>
                <a:sym typeface="Poppins ExtraBold"/>
              </a:defRPr>
            </a:lvl3pPr>
            <a:lvl4pPr lvl="3" rtl="0">
              <a:spcBef>
                <a:spcPts val="0"/>
              </a:spcBef>
              <a:spcAft>
                <a:spcPts val="0"/>
              </a:spcAft>
              <a:buSzPts val="4100"/>
              <a:buFont typeface="Poppins ExtraBold"/>
              <a:buNone/>
              <a:defRPr b="0" sz="4100">
                <a:latin typeface="Poppins ExtraBold"/>
                <a:ea typeface="Poppins ExtraBold"/>
                <a:cs typeface="Poppins ExtraBold"/>
                <a:sym typeface="Poppins ExtraBold"/>
              </a:defRPr>
            </a:lvl4pPr>
            <a:lvl5pPr lvl="4" rtl="0">
              <a:spcBef>
                <a:spcPts val="0"/>
              </a:spcBef>
              <a:spcAft>
                <a:spcPts val="0"/>
              </a:spcAft>
              <a:buSzPts val="4100"/>
              <a:buFont typeface="Poppins ExtraBold"/>
              <a:buNone/>
              <a:defRPr b="0" sz="4100">
                <a:latin typeface="Poppins ExtraBold"/>
                <a:ea typeface="Poppins ExtraBold"/>
                <a:cs typeface="Poppins ExtraBold"/>
                <a:sym typeface="Poppins ExtraBold"/>
              </a:defRPr>
            </a:lvl5pPr>
            <a:lvl6pPr lvl="5" rtl="0">
              <a:spcBef>
                <a:spcPts val="0"/>
              </a:spcBef>
              <a:spcAft>
                <a:spcPts val="0"/>
              </a:spcAft>
              <a:buSzPts val="4100"/>
              <a:buFont typeface="Poppins ExtraBold"/>
              <a:buNone/>
              <a:defRPr b="0" sz="4100">
                <a:latin typeface="Poppins ExtraBold"/>
                <a:ea typeface="Poppins ExtraBold"/>
                <a:cs typeface="Poppins ExtraBold"/>
                <a:sym typeface="Poppins ExtraBold"/>
              </a:defRPr>
            </a:lvl6pPr>
            <a:lvl7pPr lvl="6" rtl="0">
              <a:spcBef>
                <a:spcPts val="0"/>
              </a:spcBef>
              <a:spcAft>
                <a:spcPts val="0"/>
              </a:spcAft>
              <a:buSzPts val="4100"/>
              <a:buFont typeface="Poppins ExtraBold"/>
              <a:buNone/>
              <a:defRPr b="0" sz="4100">
                <a:latin typeface="Poppins ExtraBold"/>
                <a:ea typeface="Poppins ExtraBold"/>
                <a:cs typeface="Poppins ExtraBold"/>
                <a:sym typeface="Poppins ExtraBold"/>
              </a:defRPr>
            </a:lvl7pPr>
            <a:lvl8pPr lvl="7" rtl="0">
              <a:spcBef>
                <a:spcPts val="0"/>
              </a:spcBef>
              <a:spcAft>
                <a:spcPts val="0"/>
              </a:spcAft>
              <a:buSzPts val="4100"/>
              <a:buFont typeface="Poppins ExtraBold"/>
              <a:buNone/>
              <a:defRPr b="0" sz="4100">
                <a:latin typeface="Poppins ExtraBold"/>
                <a:ea typeface="Poppins ExtraBold"/>
                <a:cs typeface="Poppins ExtraBold"/>
                <a:sym typeface="Poppins ExtraBold"/>
              </a:defRPr>
            </a:lvl8pPr>
            <a:lvl9pPr lvl="8" rtl="0">
              <a:spcBef>
                <a:spcPts val="0"/>
              </a:spcBef>
              <a:spcAft>
                <a:spcPts val="0"/>
              </a:spcAft>
              <a:buSzPts val="4100"/>
              <a:buFont typeface="Poppins ExtraBold"/>
              <a:buNone/>
              <a:defRPr b="0" sz="4100">
                <a:latin typeface="Poppins ExtraBold"/>
                <a:ea typeface="Poppins ExtraBold"/>
                <a:cs typeface="Poppins ExtraBold"/>
                <a:sym typeface="Poppins ExtraBold"/>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pter 01">
  <p:cSld name="Title 01_1_1_1_2_1_1">
    <p:bg>
      <p:bgPr>
        <a:blipFill>
          <a:blip r:embed="rId2">
            <a:alphaModFix/>
          </a:blip>
          <a:stretch>
            <a:fillRect/>
          </a:stretch>
        </a:blipFill>
      </p:bgPr>
    </p:bg>
    <p:spTree>
      <p:nvGrpSpPr>
        <p:cNvPr id="155" name="Shape 155"/>
        <p:cNvGrpSpPr/>
        <p:nvPr/>
      </p:nvGrpSpPr>
      <p:grpSpPr>
        <a:xfrm>
          <a:off x="0" y="0"/>
          <a:ext cx="0" cy="0"/>
          <a:chOff x="0" y="0"/>
          <a:chExt cx="0" cy="0"/>
        </a:xfrm>
      </p:grpSpPr>
      <p:sp>
        <p:nvSpPr>
          <p:cNvPr id="156" name="Google Shape;156;p26"/>
          <p:cNvSpPr txBox="1"/>
          <p:nvPr>
            <p:ph idx="1" type="subTitle"/>
          </p:nvPr>
        </p:nvSpPr>
        <p:spPr>
          <a:xfrm>
            <a:off x="1190225" y="1964425"/>
            <a:ext cx="3500700" cy="2328000"/>
          </a:xfrm>
          <a:prstGeom prst="rect">
            <a:avLst/>
          </a:prstGeom>
        </p:spPr>
        <p:txBody>
          <a:bodyPr anchorCtr="0" anchor="t" bIns="91425" lIns="91425" spcFirstLastPara="1" rIns="91425" wrap="square" tIns="91425">
            <a:normAutofit/>
          </a:bodyPr>
          <a:lstStyle>
            <a:lvl1pPr lvl="0" rtl="0">
              <a:spcBef>
                <a:spcPts val="0"/>
              </a:spcBef>
              <a:spcAft>
                <a:spcPts val="0"/>
              </a:spcAft>
              <a:buSzPts val="1100"/>
              <a:buFont typeface="Poppins Light"/>
              <a:buNone/>
              <a:defRPr sz="1100">
                <a:latin typeface="Poppins Light"/>
                <a:ea typeface="Poppins Light"/>
                <a:cs typeface="Poppins Light"/>
                <a:sym typeface="Poppins Light"/>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57" name="Google Shape;157;p26"/>
          <p:cNvSpPr txBox="1"/>
          <p:nvPr>
            <p:ph type="title"/>
          </p:nvPr>
        </p:nvSpPr>
        <p:spPr>
          <a:xfrm>
            <a:off x="1183925" y="1433788"/>
            <a:ext cx="4771800" cy="614100"/>
          </a:xfrm>
          <a:prstGeom prst="rect">
            <a:avLst/>
          </a:prstGeom>
        </p:spPr>
        <p:txBody>
          <a:bodyPr anchorCtr="0" anchor="b" bIns="91425" lIns="91425" spcFirstLastPara="1" rIns="91425" wrap="square" tIns="91425">
            <a:normAutofit/>
          </a:bodyPr>
          <a:lstStyle>
            <a:lvl1pPr lvl="0" rtl="0">
              <a:spcBef>
                <a:spcPts val="0"/>
              </a:spcBef>
              <a:spcAft>
                <a:spcPts val="0"/>
              </a:spcAft>
              <a:buSzPts val="2200"/>
              <a:buFont typeface="Poppins ExtraBold"/>
              <a:buNone/>
              <a:defRPr b="0" sz="2200">
                <a:latin typeface="Poppins ExtraBold"/>
                <a:ea typeface="Poppins ExtraBold"/>
                <a:cs typeface="Poppins ExtraBold"/>
                <a:sym typeface="Poppins ExtraBold"/>
              </a:defRPr>
            </a:lvl1pPr>
            <a:lvl2pPr lvl="1" rtl="0">
              <a:spcBef>
                <a:spcPts val="0"/>
              </a:spcBef>
              <a:spcAft>
                <a:spcPts val="0"/>
              </a:spcAft>
              <a:buSzPts val="4100"/>
              <a:buNone/>
              <a:defRPr b="0" sz="4100"/>
            </a:lvl2pPr>
            <a:lvl3pPr lvl="2" rtl="0">
              <a:spcBef>
                <a:spcPts val="0"/>
              </a:spcBef>
              <a:spcAft>
                <a:spcPts val="0"/>
              </a:spcAft>
              <a:buSzPts val="4100"/>
              <a:buNone/>
              <a:defRPr b="0" sz="4100"/>
            </a:lvl3pPr>
            <a:lvl4pPr lvl="3" rtl="0">
              <a:spcBef>
                <a:spcPts val="0"/>
              </a:spcBef>
              <a:spcAft>
                <a:spcPts val="0"/>
              </a:spcAft>
              <a:buSzPts val="4100"/>
              <a:buNone/>
              <a:defRPr b="0" sz="4100"/>
            </a:lvl4pPr>
            <a:lvl5pPr lvl="4" rtl="0">
              <a:spcBef>
                <a:spcPts val="0"/>
              </a:spcBef>
              <a:spcAft>
                <a:spcPts val="0"/>
              </a:spcAft>
              <a:buSzPts val="4100"/>
              <a:buNone/>
              <a:defRPr b="0" sz="4100"/>
            </a:lvl5pPr>
            <a:lvl6pPr lvl="5" rtl="0">
              <a:spcBef>
                <a:spcPts val="0"/>
              </a:spcBef>
              <a:spcAft>
                <a:spcPts val="0"/>
              </a:spcAft>
              <a:buSzPts val="4100"/>
              <a:buNone/>
              <a:defRPr b="0" sz="4100"/>
            </a:lvl6pPr>
            <a:lvl7pPr lvl="6" rtl="0">
              <a:spcBef>
                <a:spcPts val="0"/>
              </a:spcBef>
              <a:spcAft>
                <a:spcPts val="0"/>
              </a:spcAft>
              <a:buSzPts val="4100"/>
              <a:buNone/>
              <a:defRPr b="0" sz="4100"/>
            </a:lvl7pPr>
            <a:lvl8pPr lvl="7" rtl="0">
              <a:spcBef>
                <a:spcPts val="0"/>
              </a:spcBef>
              <a:spcAft>
                <a:spcPts val="0"/>
              </a:spcAft>
              <a:buSzPts val="4100"/>
              <a:buNone/>
              <a:defRPr b="0" sz="4100"/>
            </a:lvl8pPr>
            <a:lvl9pPr lvl="8" rtl="0">
              <a:spcBef>
                <a:spcPts val="0"/>
              </a:spcBef>
              <a:spcAft>
                <a:spcPts val="0"/>
              </a:spcAft>
              <a:buSzPts val="4100"/>
              <a:buNone/>
              <a:defRPr b="0" sz="4100"/>
            </a:lvl9pPr>
          </a:lstStyle>
          <a:p/>
        </p:txBody>
      </p:sp>
      <p:grpSp>
        <p:nvGrpSpPr>
          <p:cNvPr id="158" name="Google Shape;158;p26"/>
          <p:cNvGrpSpPr/>
          <p:nvPr/>
        </p:nvGrpSpPr>
        <p:grpSpPr>
          <a:xfrm>
            <a:off x="1254600" y="1274487"/>
            <a:ext cx="301625" cy="236533"/>
            <a:chOff x="-2" y="0"/>
            <a:chExt cx="799641" cy="634989"/>
          </a:xfrm>
        </p:grpSpPr>
        <p:pic>
          <p:nvPicPr>
            <p:cNvPr descr="pasted-movie.png" id="159" name="Google Shape;159;p26"/>
            <p:cNvPicPr preferRelativeResize="0"/>
            <p:nvPr/>
          </p:nvPicPr>
          <p:blipFill rotWithShape="1">
            <a:blip r:embed="rId3">
              <a:alphaModFix/>
            </a:blip>
            <a:srcRect b="21134" l="0" r="0" t="7898"/>
            <a:stretch/>
          </p:blipFill>
          <p:spPr>
            <a:xfrm>
              <a:off x="536391" y="0"/>
              <a:ext cx="263248" cy="627071"/>
            </a:xfrm>
            <a:prstGeom prst="rect">
              <a:avLst/>
            </a:prstGeom>
            <a:noFill/>
            <a:ln>
              <a:noFill/>
            </a:ln>
          </p:spPr>
        </p:pic>
        <p:grpSp>
          <p:nvGrpSpPr>
            <p:cNvPr id="160" name="Google Shape;160;p26"/>
            <p:cNvGrpSpPr/>
            <p:nvPr/>
          </p:nvGrpSpPr>
          <p:grpSpPr>
            <a:xfrm>
              <a:off x="-2" y="7641"/>
              <a:ext cx="515485" cy="627348"/>
              <a:chOff x="-1" y="0"/>
              <a:chExt cx="515485" cy="627348"/>
            </a:xfrm>
          </p:grpSpPr>
          <p:sp>
            <p:nvSpPr>
              <p:cNvPr id="161" name="Google Shape;161;p26"/>
              <p:cNvSpPr/>
              <p:nvPr/>
            </p:nvSpPr>
            <p:spPr>
              <a:xfrm>
                <a:off x="192342" y="0"/>
                <a:ext cx="133380" cy="627348"/>
              </a:xfrm>
              <a:custGeom>
                <a:rect b="b" l="l" r="r" t="t"/>
                <a:pathLst>
                  <a:path extrusionOk="0" h="21479" w="21600">
                    <a:moveTo>
                      <a:pt x="10936" y="0"/>
                    </a:moveTo>
                    <a:cubicBezTo>
                      <a:pt x="7255" y="0"/>
                      <a:pt x="3580" y="133"/>
                      <a:pt x="0" y="377"/>
                    </a:cubicBezTo>
                    <a:lnTo>
                      <a:pt x="0" y="5412"/>
                    </a:lnTo>
                    <a:cubicBezTo>
                      <a:pt x="3311" y="4813"/>
                      <a:pt x="7049" y="4506"/>
                      <a:pt x="10800" y="4506"/>
                    </a:cubicBezTo>
                    <a:cubicBezTo>
                      <a:pt x="14551" y="4506"/>
                      <a:pt x="18289" y="4813"/>
                      <a:pt x="21600" y="5412"/>
                    </a:cubicBezTo>
                    <a:lnTo>
                      <a:pt x="21600" y="360"/>
                    </a:lnTo>
                    <a:cubicBezTo>
                      <a:pt x="18104" y="128"/>
                      <a:pt x="14527" y="0"/>
                      <a:pt x="10936" y="0"/>
                    </a:cubicBezTo>
                    <a:close/>
                    <a:moveTo>
                      <a:pt x="0" y="16020"/>
                    </a:moveTo>
                    <a:lnTo>
                      <a:pt x="0" y="21114"/>
                    </a:lnTo>
                    <a:cubicBezTo>
                      <a:pt x="7071" y="21595"/>
                      <a:pt x="14519" y="21600"/>
                      <a:pt x="21600" y="21130"/>
                    </a:cubicBezTo>
                    <a:lnTo>
                      <a:pt x="21600" y="16020"/>
                    </a:lnTo>
                    <a:cubicBezTo>
                      <a:pt x="14978" y="17219"/>
                      <a:pt x="6622" y="17219"/>
                      <a:pt x="0" y="16020"/>
                    </a:cubicBezTo>
                    <a:close/>
                  </a:path>
                </a:pathLst>
              </a:custGeom>
              <a:solidFill>
                <a:srgbClr val="09326C"/>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292A2E"/>
                  </a:buClr>
                  <a:buSzPts val="3600"/>
                  <a:buFont typeface="Play"/>
                  <a:buNone/>
                </a:pPr>
                <a:r>
                  <a:t/>
                </a:r>
                <a:endParaRPr b="0" i="0" sz="3600" u="none" cap="none" strike="noStrike">
                  <a:solidFill>
                    <a:srgbClr val="292A2E"/>
                  </a:solidFill>
                  <a:latin typeface="Play"/>
                  <a:ea typeface="Play"/>
                  <a:cs typeface="Play"/>
                  <a:sym typeface="Play"/>
                </a:endParaRPr>
              </a:p>
            </p:txBody>
          </p:sp>
          <p:sp>
            <p:nvSpPr>
              <p:cNvPr id="162" name="Google Shape;162;p26"/>
              <p:cNvSpPr/>
              <p:nvPr/>
            </p:nvSpPr>
            <p:spPr>
              <a:xfrm>
                <a:off x="-1" y="10834"/>
                <a:ext cx="192949" cy="605718"/>
              </a:xfrm>
              <a:custGeom>
                <a:rect b="b" l="l" r="r" t="t"/>
                <a:pathLst>
                  <a:path extrusionOk="0" h="21600" w="19085">
                    <a:moveTo>
                      <a:pt x="19085" y="0"/>
                    </a:moveTo>
                    <a:cubicBezTo>
                      <a:pt x="14861" y="491"/>
                      <a:pt x="10860" y="1446"/>
                      <a:pt x="7546" y="2885"/>
                    </a:cubicBezTo>
                    <a:cubicBezTo>
                      <a:pt x="-2515" y="7256"/>
                      <a:pt x="-2515" y="14342"/>
                      <a:pt x="7546" y="18713"/>
                    </a:cubicBezTo>
                    <a:cubicBezTo>
                      <a:pt x="10861" y="20153"/>
                      <a:pt x="14860" y="21109"/>
                      <a:pt x="19085" y="21600"/>
                    </a:cubicBezTo>
                    <a:lnTo>
                      <a:pt x="19085" y="16295"/>
                    </a:lnTo>
                    <a:cubicBezTo>
                      <a:pt x="18231" y="16031"/>
                      <a:pt x="17418" y="15718"/>
                      <a:pt x="16679" y="15343"/>
                    </a:cubicBezTo>
                    <a:cubicBezTo>
                      <a:pt x="11707" y="12817"/>
                      <a:pt x="11707" y="8721"/>
                      <a:pt x="16679" y="6195"/>
                    </a:cubicBezTo>
                    <a:cubicBezTo>
                      <a:pt x="17417" y="5820"/>
                      <a:pt x="18231" y="5509"/>
                      <a:pt x="19085" y="5245"/>
                    </a:cubicBezTo>
                    <a:lnTo>
                      <a:pt x="19085" y="0"/>
                    </a:lnTo>
                    <a:close/>
                  </a:path>
                </a:pathLst>
              </a:custGeom>
              <a:solidFill>
                <a:srgbClr val="81B435"/>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292A2E"/>
                  </a:buClr>
                  <a:buSzPts val="3600"/>
                  <a:buFont typeface="Play"/>
                  <a:buNone/>
                </a:pPr>
                <a:r>
                  <a:t/>
                </a:r>
                <a:endParaRPr b="0" i="0" sz="3600" u="none" cap="none" strike="noStrike">
                  <a:solidFill>
                    <a:srgbClr val="292A2E"/>
                  </a:solidFill>
                  <a:latin typeface="Play"/>
                  <a:ea typeface="Play"/>
                  <a:cs typeface="Play"/>
                  <a:sym typeface="Play"/>
                </a:endParaRPr>
              </a:p>
            </p:txBody>
          </p:sp>
          <p:sp>
            <p:nvSpPr>
              <p:cNvPr id="163" name="Google Shape;163;p26"/>
              <p:cNvSpPr/>
              <p:nvPr/>
            </p:nvSpPr>
            <p:spPr>
              <a:xfrm flipH="1">
                <a:off x="322535" y="10834"/>
                <a:ext cx="192949" cy="605718"/>
              </a:xfrm>
              <a:custGeom>
                <a:rect b="b" l="l" r="r" t="t"/>
                <a:pathLst>
                  <a:path extrusionOk="0" h="21600" w="19085">
                    <a:moveTo>
                      <a:pt x="19085" y="0"/>
                    </a:moveTo>
                    <a:cubicBezTo>
                      <a:pt x="14861" y="491"/>
                      <a:pt x="10860" y="1446"/>
                      <a:pt x="7546" y="2885"/>
                    </a:cubicBezTo>
                    <a:cubicBezTo>
                      <a:pt x="-2515" y="7256"/>
                      <a:pt x="-2515" y="14342"/>
                      <a:pt x="7546" y="18713"/>
                    </a:cubicBezTo>
                    <a:cubicBezTo>
                      <a:pt x="10861" y="20153"/>
                      <a:pt x="14860" y="21109"/>
                      <a:pt x="19085" y="21600"/>
                    </a:cubicBezTo>
                    <a:lnTo>
                      <a:pt x="19085" y="16295"/>
                    </a:lnTo>
                    <a:cubicBezTo>
                      <a:pt x="18231" y="16031"/>
                      <a:pt x="17418" y="15718"/>
                      <a:pt x="16679" y="15343"/>
                    </a:cubicBezTo>
                    <a:cubicBezTo>
                      <a:pt x="11707" y="12817"/>
                      <a:pt x="11707" y="8721"/>
                      <a:pt x="16679" y="6195"/>
                    </a:cubicBezTo>
                    <a:cubicBezTo>
                      <a:pt x="17417" y="5820"/>
                      <a:pt x="18231" y="5509"/>
                      <a:pt x="19085" y="5245"/>
                    </a:cubicBezTo>
                    <a:lnTo>
                      <a:pt x="19085" y="0"/>
                    </a:lnTo>
                    <a:close/>
                  </a:path>
                </a:pathLst>
              </a:custGeom>
              <a:solidFill>
                <a:srgbClr val="1767DA"/>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292A2E"/>
                  </a:buClr>
                  <a:buSzPts val="3600"/>
                  <a:buFont typeface="Play"/>
                  <a:buNone/>
                </a:pPr>
                <a:r>
                  <a:t/>
                </a:r>
                <a:endParaRPr b="0" i="0" sz="3600" u="none" cap="none" strike="noStrike">
                  <a:solidFill>
                    <a:srgbClr val="292A2E"/>
                  </a:solidFill>
                  <a:latin typeface="Play"/>
                  <a:ea typeface="Play"/>
                  <a:cs typeface="Play"/>
                  <a:sym typeface="Play"/>
                </a:endParaRPr>
              </a:p>
            </p:txBody>
          </p:sp>
        </p:grpSp>
      </p:gr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pter 02">
  <p:cSld name="Title 01_1_1_1_2_1_1_1">
    <p:bg>
      <p:bgPr>
        <a:blipFill>
          <a:blip r:embed="rId2">
            <a:alphaModFix/>
          </a:blip>
          <a:stretch>
            <a:fillRect/>
          </a:stretch>
        </a:blipFill>
      </p:bgPr>
    </p:bg>
    <p:spTree>
      <p:nvGrpSpPr>
        <p:cNvPr id="164" name="Shape 164"/>
        <p:cNvGrpSpPr/>
        <p:nvPr/>
      </p:nvGrpSpPr>
      <p:grpSpPr>
        <a:xfrm>
          <a:off x="0" y="0"/>
          <a:ext cx="0" cy="0"/>
          <a:chOff x="0" y="0"/>
          <a:chExt cx="0" cy="0"/>
        </a:xfrm>
      </p:grpSpPr>
      <p:grpSp>
        <p:nvGrpSpPr>
          <p:cNvPr id="165" name="Google Shape;165;p27"/>
          <p:cNvGrpSpPr/>
          <p:nvPr/>
        </p:nvGrpSpPr>
        <p:grpSpPr>
          <a:xfrm>
            <a:off x="1252949" y="1244208"/>
            <a:ext cx="370336" cy="337375"/>
            <a:chOff x="-2" y="0"/>
            <a:chExt cx="975853" cy="889000"/>
          </a:xfrm>
        </p:grpSpPr>
        <p:pic>
          <p:nvPicPr>
            <p:cNvPr descr="pasted-movie.png" id="166" name="Google Shape;166;p27"/>
            <p:cNvPicPr preferRelativeResize="0"/>
            <p:nvPr/>
          </p:nvPicPr>
          <p:blipFill rotWithShape="1">
            <a:blip r:embed="rId3">
              <a:alphaModFix/>
            </a:blip>
            <a:srcRect b="0" l="0" r="0" t="0"/>
            <a:stretch/>
          </p:blipFill>
          <p:spPr>
            <a:xfrm>
              <a:off x="530324" y="0"/>
              <a:ext cx="445527" cy="889000"/>
            </a:xfrm>
            <a:prstGeom prst="rect">
              <a:avLst/>
            </a:prstGeom>
            <a:noFill/>
            <a:ln>
              <a:noFill/>
            </a:ln>
          </p:spPr>
        </p:pic>
        <p:grpSp>
          <p:nvGrpSpPr>
            <p:cNvPr id="167" name="Google Shape;167;p27"/>
            <p:cNvGrpSpPr/>
            <p:nvPr/>
          </p:nvGrpSpPr>
          <p:grpSpPr>
            <a:xfrm>
              <a:off x="-2" y="80324"/>
              <a:ext cx="519307" cy="632020"/>
              <a:chOff x="-1" y="0"/>
              <a:chExt cx="519307" cy="632020"/>
            </a:xfrm>
          </p:grpSpPr>
          <p:sp>
            <p:nvSpPr>
              <p:cNvPr id="168" name="Google Shape;168;p27"/>
              <p:cNvSpPr/>
              <p:nvPr/>
            </p:nvSpPr>
            <p:spPr>
              <a:xfrm>
                <a:off x="193768" y="0"/>
                <a:ext cx="134406" cy="632020"/>
              </a:xfrm>
              <a:custGeom>
                <a:rect b="b" l="l" r="r" t="t"/>
                <a:pathLst>
                  <a:path extrusionOk="0" h="21479" w="21600">
                    <a:moveTo>
                      <a:pt x="10936" y="0"/>
                    </a:moveTo>
                    <a:cubicBezTo>
                      <a:pt x="7255" y="0"/>
                      <a:pt x="3580" y="133"/>
                      <a:pt x="0" y="377"/>
                    </a:cubicBezTo>
                    <a:lnTo>
                      <a:pt x="0" y="5412"/>
                    </a:lnTo>
                    <a:cubicBezTo>
                      <a:pt x="3311" y="4813"/>
                      <a:pt x="7049" y="4506"/>
                      <a:pt x="10800" y="4506"/>
                    </a:cubicBezTo>
                    <a:cubicBezTo>
                      <a:pt x="14551" y="4506"/>
                      <a:pt x="18289" y="4813"/>
                      <a:pt x="21600" y="5412"/>
                    </a:cubicBezTo>
                    <a:lnTo>
                      <a:pt x="21600" y="360"/>
                    </a:lnTo>
                    <a:cubicBezTo>
                      <a:pt x="18104" y="128"/>
                      <a:pt x="14527" y="0"/>
                      <a:pt x="10936" y="0"/>
                    </a:cubicBezTo>
                    <a:close/>
                    <a:moveTo>
                      <a:pt x="0" y="16020"/>
                    </a:moveTo>
                    <a:lnTo>
                      <a:pt x="0" y="21114"/>
                    </a:lnTo>
                    <a:cubicBezTo>
                      <a:pt x="7071" y="21595"/>
                      <a:pt x="14519" y="21600"/>
                      <a:pt x="21600" y="21130"/>
                    </a:cubicBezTo>
                    <a:lnTo>
                      <a:pt x="21600" y="16020"/>
                    </a:lnTo>
                    <a:cubicBezTo>
                      <a:pt x="14978" y="17219"/>
                      <a:pt x="6622" y="17219"/>
                      <a:pt x="0" y="16020"/>
                    </a:cubicBezTo>
                    <a:close/>
                  </a:path>
                </a:pathLst>
              </a:custGeom>
              <a:solidFill>
                <a:srgbClr val="09326C"/>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292A2E"/>
                  </a:buClr>
                  <a:buSzPts val="3600"/>
                  <a:buFont typeface="Play"/>
                  <a:buNone/>
                </a:pPr>
                <a:r>
                  <a:t/>
                </a:r>
                <a:endParaRPr b="0" i="0" sz="3600" u="none" cap="none" strike="noStrike">
                  <a:solidFill>
                    <a:srgbClr val="292A2E"/>
                  </a:solidFill>
                  <a:latin typeface="Play"/>
                  <a:ea typeface="Play"/>
                  <a:cs typeface="Play"/>
                  <a:sym typeface="Play"/>
                </a:endParaRPr>
              </a:p>
            </p:txBody>
          </p:sp>
          <p:sp>
            <p:nvSpPr>
              <p:cNvPr id="169" name="Google Shape;169;p27"/>
              <p:cNvSpPr/>
              <p:nvPr/>
            </p:nvSpPr>
            <p:spPr>
              <a:xfrm>
                <a:off x="-1" y="10914"/>
                <a:ext cx="194381" cy="610200"/>
              </a:xfrm>
              <a:custGeom>
                <a:rect b="b" l="l" r="r" t="t"/>
                <a:pathLst>
                  <a:path extrusionOk="0" h="21600" w="19085">
                    <a:moveTo>
                      <a:pt x="19085" y="0"/>
                    </a:moveTo>
                    <a:cubicBezTo>
                      <a:pt x="14861" y="491"/>
                      <a:pt x="10860" y="1446"/>
                      <a:pt x="7546" y="2885"/>
                    </a:cubicBezTo>
                    <a:cubicBezTo>
                      <a:pt x="-2515" y="7256"/>
                      <a:pt x="-2515" y="14342"/>
                      <a:pt x="7546" y="18713"/>
                    </a:cubicBezTo>
                    <a:cubicBezTo>
                      <a:pt x="10861" y="20153"/>
                      <a:pt x="14860" y="21109"/>
                      <a:pt x="19085" y="21600"/>
                    </a:cubicBezTo>
                    <a:lnTo>
                      <a:pt x="19085" y="16295"/>
                    </a:lnTo>
                    <a:cubicBezTo>
                      <a:pt x="18231" y="16031"/>
                      <a:pt x="17418" y="15718"/>
                      <a:pt x="16679" y="15343"/>
                    </a:cubicBezTo>
                    <a:cubicBezTo>
                      <a:pt x="11707" y="12817"/>
                      <a:pt x="11707" y="8721"/>
                      <a:pt x="16679" y="6195"/>
                    </a:cubicBezTo>
                    <a:cubicBezTo>
                      <a:pt x="17417" y="5820"/>
                      <a:pt x="18231" y="5509"/>
                      <a:pt x="19085" y="5245"/>
                    </a:cubicBezTo>
                    <a:lnTo>
                      <a:pt x="19085" y="0"/>
                    </a:lnTo>
                    <a:close/>
                  </a:path>
                </a:pathLst>
              </a:custGeom>
              <a:solidFill>
                <a:srgbClr val="1767DA"/>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292A2E"/>
                  </a:buClr>
                  <a:buSzPts val="3600"/>
                  <a:buFont typeface="Play"/>
                  <a:buNone/>
                </a:pPr>
                <a:r>
                  <a:t/>
                </a:r>
                <a:endParaRPr b="0" i="0" sz="3600" u="none" cap="none" strike="noStrike">
                  <a:solidFill>
                    <a:srgbClr val="292A2E"/>
                  </a:solidFill>
                  <a:latin typeface="Play"/>
                  <a:ea typeface="Play"/>
                  <a:cs typeface="Play"/>
                  <a:sym typeface="Play"/>
                </a:endParaRPr>
              </a:p>
            </p:txBody>
          </p:sp>
          <p:sp>
            <p:nvSpPr>
              <p:cNvPr id="170" name="Google Shape;170;p27"/>
              <p:cNvSpPr/>
              <p:nvPr/>
            </p:nvSpPr>
            <p:spPr>
              <a:xfrm flipH="1">
                <a:off x="324925" y="10914"/>
                <a:ext cx="194381" cy="610200"/>
              </a:xfrm>
              <a:custGeom>
                <a:rect b="b" l="l" r="r" t="t"/>
                <a:pathLst>
                  <a:path extrusionOk="0" h="21600" w="19085">
                    <a:moveTo>
                      <a:pt x="19085" y="0"/>
                    </a:moveTo>
                    <a:cubicBezTo>
                      <a:pt x="14861" y="491"/>
                      <a:pt x="10860" y="1446"/>
                      <a:pt x="7546" y="2885"/>
                    </a:cubicBezTo>
                    <a:cubicBezTo>
                      <a:pt x="-2515" y="7256"/>
                      <a:pt x="-2515" y="14342"/>
                      <a:pt x="7546" y="18713"/>
                    </a:cubicBezTo>
                    <a:cubicBezTo>
                      <a:pt x="10861" y="20153"/>
                      <a:pt x="14860" y="21109"/>
                      <a:pt x="19085" y="21600"/>
                    </a:cubicBezTo>
                    <a:lnTo>
                      <a:pt x="19085" y="16295"/>
                    </a:lnTo>
                    <a:cubicBezTo>
                      <a:pt x="18231" y="16031"/>
                      <a:pt x="17418" y="15718"/>
                      <a:pt x="16679" y="15343"/>
                    </a:cubicBezTo>
                    <a:cubicBezTo>
                      <a:pt x="11707" y="12817"/>
                      <a:pt x="11707" y="8721"/>
                      <a:pt x="16679" y="6195"/>
                    </a:cubicBezTo>
                    <a:cubicBezTo>
                      <a:pt x="17417" y="5820"/>
                      <a:pt x="18231" y="5509"/>
                      <a:pt x="19085" y="5245"/>
                    </a:cubicBezTo>
                    <a:lnTo>
                      <a:pt x="19085" y="0"/>
                    </a:lnTo>
                    <a:close/>
                  </a:path>
                </a:pathLst>
              </a:custGeom>
              <a:solidFill>
                <a:srgbClr val="FEA800"/>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292A2E"/>
                  </a:buClr>
                  <a:buSzPts val="3600"/>
                  <a:buFont typeface="Play"/>
                  <a:buNone/>
                </a:pPr>
                <a:r>
                  <a:t/>
                </a:r>
                <a:endParaRPr b="0" i="0" sz="3600" u="none" cap="none" strike="noStrike">
                  <a:solidFill>
                    <a:srgbClr val="292A2E"/>
                  </a:solidFill>
                  <a:latin typeface="Play"/>
                  <a:ea typeface="Play"/>
                  <a:cs typeface="Play"/>
                  <a:sym typeface="Play"/>
                </a:endParaRPr>
              </a:p>
            </p:txBody>
          </p:sp>
        </p:grpSp>
      </p:grpSp>
      <p:sp>
        <p:nvSpPr>
          <p:cNvPr id="171" name="Google Shape;171;p27"/>
          <p:cNvSpPr txBox="1"/>
          <p:nvPr>
            <p:ph type="title"/>
          </p:nvPr>
        </p:nvSpPr>
        <p:spPr>
          <a:xfrm>
            <a:off x="1183925" y="1433788"/>
            <a:ext cx="4771800" cy="614100"/>
          </a:xfrm>
          <a:prstGeom prst="rect">
            <a:avLst/>
          </a:prstGeom>
        </p:spPr>
        <p:txBody>
          <a:bodyPr anchorCtr="0" anchor="b" bIns="91425" lIns="91425" spcFirstLastPara="1" rIns="91425" wrap="square" tIns="91425">
            <a:normAutofit/>
          </a:bodyPr>
          <a:lstStyle>
            <a:lvl1pPr lvl="0" rtl="0">
              <a:spcBef>
                <a:spcPts val="0"/>
              </a:spcBef>
              <a:spcAft>
                <a:spcPts val="0"/>
              </a:spcAft>
              <a:buSzPts val="2200"/>
              <a:buFont typeface="Poppins ExtraBold"/>
              <a:buNone/>
              <a:defRPr b="0" sz="2200">
                <a:latin typeface="Poppins ExtraBold"/>
                <a:ea typeface="Poppins ExtraBold"/>
                <a:cs typeface="Poppins ExtraBold"/>
                <a:sym typeface="Poppins ExtraBold"/>
              </a:defRPr>
            </a:lvl1pPr>
            <a:lvl2pPr lvl="1" rtl="0">
              <a:spcBef>
                <a:spcPts val="0"/>
              </a:spcBef>
              <a:spcAft>
                <a:spcPts val="0"/>
              </a:spcAft>
              <a:buSzPts val="4100"/>
              <a:buNone/>
              <a:defRPr b="0" sz="4100"/>
            </a:lvl2pPr>
            <a:lvl3pPr lvl="2" rtl="0">
              <a:spcBef>
                <a:spcPts val="0"/>
              </a:spcBef>
              <a:spcAft>
                <a:spcPts val="0"/>
              </a:spcAft>
              <a:buSzPts val="4100"/>
              <a:buNone/>
              <a:defRPr b="0" sz="4100"/>
            </a:lvl3pPr>
            <a:lvl4pPr lvl="3" rtl="0">
              <a:spcBef>
                <a:spcPts val="0"/>
              </a:spcBef>
              <a:spcAft>
                <a:spcPts val="0"/>
              </a:spcAft>
              <a:buSzPts val="4100"/>
              <a:buNone/>
              <a:defRPr b="0" sz="4100"/>
            </a:lvl4pPr>
            <a:lvl5pPr lvl="4" rtl="0">
              <a:spcBef>
                <a:spcPts val="0"/>
              </a:spcBef>
              <a:spcAft>
                <a:spcPts val="0"/>
              </a:spcAft>
              <a:buSzPts val="4100"/>
              <a:buNone/>
              <a:defRPr b="0" sz="4100"/>
            </a:lvl5pPr>
            <a:lvl6pPr lvl="5" rtl="0">
              <a:spcBef>
                <a:spcPts val="0"/>
              </a:spcBef>
              <a:spcAft>
                <a:spcPts val="0"/>
              </a:spcAft>
              <a:buSzPts val="4100"/>
              <a:buNone/>
              <a:defRPr b="0" sz="4100"/>
            </a:lvl6pPr>
            <a:lvl7pPr lvl="6" rtl="0">
              <a:spcBef>
                <a:spcPts val="0"/>
              </a:spcBef>
              <a:spcAft>
                <a:spcPts val="0"/>
              </a:spcAft>
              <a:buSzPts val="4100"/>
              <a:buNone/>
              <a:defRPr b="0" sz="4100"/>
            </a:lvl7pPr>
            <a:lvl8pPr lvl="7" rtl="0">
              <a:spcBef>
                <a:spcPts val="0"/>
              </a:spcBef>
              <a:spcAft>
                <a:spcPts val="0"/>
              </a:spcAft>
              <a:buSzPts val="4100"/>
              <a:buNone/>
              <a:defRPr b="0" sz="4100"/>
            </a:lvl8pPr>
            <a:lvl9pPr lvl="8" rtl="0">
              <a:spcBef>
                <a:spcPts val="0"/>
              </a:spcBef>
              <a:spcAft>
                <a:spcPts val="0"/>
              </a:spcAft>
              <a:buSzPts val="4100"/>
              <a:buNone/>
              <a:defRPr b="0" sz="4100"/>
            </a:lvl9pPr>
          </a:lstStyle>
          <a:p/>
        </p:txBody>
      </p:sp>
      <p:sp>
        <p:nvSpPr>
          <p:cNvPr id="172" name="Google Shape;172;p27"/>
          <p:cNvSpPr txBox="1"/>
          <p:nvPr>
            <p:ph idx="1" type="subTitle"/>
          </p:nvPr>
        </p:nvSpPr>
        <p:spPr>
          <a:xfrm>
            <a:off x="1190225" y="1964425"/>
            <a:ext cx="3500700" cy="2328000"/>
          </a:xfrm>
          <a:prstGeom prst="rect">
            <a:avLst/>
          </a:prstGeom>
        </p:spPr>
        <p:txBody>
          <a:bodyPr anchorCtr="0" anchor="t" bIns="91425" lIns="91425" spcFirstLastPara="1" rIns="91425" wrap="square" tIns="91425">
            <a:normAutofit/>
          </a:bodyPr>
          <a:lstStyle>
            <a:lvl1pPr lvl="0" rtl="0">
              <a:spcBef>
                <a:spcPts val="0"/>
              </a:spcBef>
              <a:spcAft>
                <a:spcPts val="0"/>
              </a:spcAft>
              <a:buSzPts val="1100"/>
              <a:buFont typeface="Poppins Light"/>
              <a:buNone/>
              <a:defRPr sz="1100">
                <a:latin typeface="Poppins Light"/>
                <a:ea typeface="Poppins Light"/>
                <a:cs typeface="Poppins Light"/>
                <a:sym typeface="Poppins Light"/>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pter 03">
  <p:cSld name="Title 01_1_1_1_2_1_1_1_1">
    <p:bg>
      <p:bgPr>
        <a:blipFill>
          <a:blip r:embed="rId2">
            <a:alphaModFix/>
          </a:blip>
          <a:stretch>
            <a:fillRect/>
          </a:stretch>
        </a:blipFill>
      </p:bgPr>
    </p:bg>
    <p:spTree>
      <p:nvGrpSpPr>
        <p:cNvPr id="173" name="Shape 173"/>
        <p:cNvGrpSpPr/>
        <p:nvPr/>
      </p:nvGrpSpPr>
      <p:grpSpPr>
        <a:xfrm>
          <a:off x="0" y="0"/>
          <a:ext cx="0" cy="0"/>
          <a:chOff x="0" y="0"/>
          <a:chExt cx="0" cy="0"/>
        </a:xfrm>
      </p:grpSpPr>
      <p:grpSp>
        <p:nvGrpSpPr>
          <p:cNvPr id="174" name="Google Shape;174;p28"/>
          <p:cNvGrpSpPr/>
          <p:nvPr/>
        </p:nvGrpSpPr>
        <p:grpSpPr>
          <a:xfrm>
            <a:off x="1253738" y="1273127"/>
            <a:ext cx="378455" cy="240983"/>
            <a:chOff x="-1" y="0"/>
            <a:chExt cx="997247" cy="635001"/>
          </a:xfrm>
        </p:grpSpPr>
        <p:pic>
          <p:nvPicPr>
            <p:cNvPr descr="Multi overlap number 3" id="175" name="Google Shape;175;p28"/>
            <p:cNvPicPr preferRelativeResize="0"/>
            <p:nvPr/>
          </p:nvPicPr>
          <p:blipFill rotWithShape="1">
            <a:blip r:embed="rId3">
              <a:alphaModFix/>
            </a:blip>
            <a:srcRect b="19348" l="0" r="0" t="7418"/>
            <a:stretch/>
          </p:blipFill>
          <p:spPr>
            <a:xfrm>
              <a:off x="551158" y="0"/>
              <a:ext cx="446088" cy="635001"/>
            </a:xfrm>
            <a:prstGeom prst="rect">
              <a:avLst/>
            </a:prstGeom>
            <a:noFill/>
            <a:ln>
              <a:noFill/>
            </a:ln>
          </p:spPr>
        </p:pic>
        <p:grpSp>
          <p:nvGrpSpPr>
            <p:cNvPr id="176" name="Google Shape;176;p28"/>
            <p:cNvGrpSpPr/>
            <p:nvPr/>
          </p:nvGrpSpPr>
          <p:grpSpPr>
            <a:xfrm>
              <a:off x="-1" y="1080"/>
              <a:ext cx="519987" cy="632825"/>
              <a:chOff x="-1" y="0"/>
              <a:chExt cx="519987" cy="632825"/>
            </a:xfrm>
          </p:grpSpPr>
          <p:sp>
            <p:nvSpPr>
              <p:cNvPr id="177" name="Google Shape;177;p28"/>
              <p:cNvSpPr/>
              <p:nvPr/>
            </p:nvSpPr>
            <p:spPr>
              <a:xfrm>
                <a:off x="194022" y="0"/>
                <a:ext cx="134568" cy="632825"/>
              </a:xfrm>
              <a:custGeom>
                <a:rect b="b" l="l" r="r" t="t"/>
                <a:pathLst>
                  <a:path extrusionOk="0" h="21479" w="21600">
                    <a:moveTo>
                      <a:pt x="10936" y="0"/>
                    </a:moveTo>
                    <a:cubicBezTo>
                      <a:pt x="7255" y="0"/>
                      <a:pt x="3580" y="133"/>
                      <a:pt x="0" y="377"/>
                    </a:cubicBezTo>
                    <a:lnTo>
                      <a:pt x="0" y="5412"/>
                    </a:lnTo>
                    <a:cubicBezTo>
                      <a:pt x="3311" y="4813"/>
                      <a:pt x="7049" y="4506"/>
                      <a:pt x="10800" y="4506"/>
                    </a:cubicBezTo>
                    <a:cubicBezTo>
                      <a:pt x="14551" y="4506"/>
                      <a:pt x="18289" y="4813"/>
                      <a:pt x="21600" y="5412"/>
                    </a:cubicBezTo>
                    <a:lnTo>
                      <a:pt x="21600" y="360"/>
                    </a:lnTo>
                    <a:cubicBezTo>
                      <a:pt x="18104" y="128"/>
                      <a:pt x="14527" y="0"/>
                      <a:pt x="10936" y="0"/>
                    </a:cubicBezTo>
                    <a:close/>
                    <a:moveTo>
                      <a:pt x="0" y="16020"/>
                    </a:moveTo>
                    <a:lnTo>
                      <a:pt x="0" y="21114"/>
                    </a:lnTo>
                    <a:cubicBezTo>
                      <a:pt x="7071" y="21595"/>
                      <a:pt x="14519" y="21600"/>
                      <a:pt x="21600" y="21130"/>
                    </a:cubicBezTo>
                    <a:lnTo>
                      <a:pt x="21600" y="16020"/>
                    </a:lnTo>
                    <a:cubicBezTo>
                      <a:pt x="14978" y="17219"/>
                      <a:pt x="6622" y="17219"/>
                      <a:pt x="0" y="16020"/>
                    </a:cubicBezTo>
                    <a:close/>
                  </a:path>
                </a:pathLst>
              </a:custGeom>
              <a:solidFill>
                <a:srgbClr val="09326C"/>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292A2E"/>
                  </a:buClr>
                  <a:buSzPts val="3600"/>
                  <a:buFont typeface="Play"/>
                  <a:buNone/>
                </a:pPr>
                <a:r>
                  <a:t/>
                </a:r>
                <a:endParaRPr b="0" i="0" sz="3600" u="none" cap="none" strike="noStrike">
                  <a:solidFill>
                    <a:srgbClr val="292A2E"/>
                  </a:solidFill>
                  <a:latin typeface="Play"/>
                  <a:ea typeface="Play"/>
                  <a:cs typeface="Play"/>
                  <a:sym typeface="Play"/>
                </a:endParaRPr>
              </a:p>
            </p:txBody>
          </p:sp>
          <p:sp>
            <p:nvSpPr>
              <p:cNvPr id="178" name="Google Shape;178;p28"/>
              <p:cNvSpPr/>
              <p:nvPr/>
            </p:nvSpPr>
            <p:spPr>
              <a:xfrm>
                <a:off x="-1" y="10929"/>
                <a:ext cx="194619" cy="610956"/>
              </a:xfrm>
              <a:custGeom>
                <a:rect b="b" l="l" r="r" t="t"/>
                <a:pathLst>
                  <a:path extrusionOk="0" h="21600" w="19085">
                    <a:moveTo>
                      <a:pt x="19085" y="0"/>
                    </a:moveTo>
                    <a:cubicBezTo>
                      <a:pt x="14861" y="491"/>
                      <a:pt x="10860" y="1446"/>
                      <a:pt x="7546" y="2885"/>
                    </a:cubicBezTo>
                    <a:cubicBezTo>
                      <a:pt x="-2515" y="7256"/>
                      <a:pt x="-2515" y="14342"/>
                      <a:pt x="7546" y="18713"/>
                    </a:cubicBezTo>
                    <a:cubicBezTo>
                      <a:pt x="10861" y="20153"/>
                      <a:pt x="14860" y="21109"/>
                      <a:pt x="19085" y="21600"/>
                    </a:cubicBezTo>
                    <a:lnTo>
                      <a:pt x="19085" y="16295"/>
                    </a:lnTo>
                    <a:cubicBezTo>
                      <a:pt x="18231" y="16031"/>
                      <a:pt x="17418" y="15718"/>
                      <a:pt x="16679" y="15343"/>
                    </a:cubicBezTo>
                    <a:cubicBezTo>
                      <a:pt x="11707" y="12817"/>
                      <a:pt x="11707" y="8721"/>
                      <a:pt x="16679" y="6195"/>
                    </a:cubicBezTo>
                    <a:cubicBezTo>
                      <a:pt x="17417" y="5820"/>
                      <a:pt x="18231" y="5509"/>
                      <a:pt x="19085" y="5245"/>
                    </a:cubicBezTo>
                    <a:lnTo>
                      <a:pt x="19085" y="0"/>
                    </a:lnTo>
                    <a:close/>
                  </a:path>
                </a:pathLst>
              </a:custGeom>
              <a:solidFill>
                <a:srgbClr val="BE61F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292A2E"/>
                  </a:buClr>
                  <a:buSzPts val="3600"/>
                  <a:buFont typeface="Play"/>
                  <a:buNone/>
                </a:pPr>
                <a:r>
                  <a:t/>
                </a:r>
                <a:endParaRPr b="0" i="0" sz="3600" u="none" cap="none" strike="noStrike">
                  <a:solidFill>
                    <a:srgbClr val="292A2E"/>
                  </a:solidFill>
                  <a:latin typeface="Play"/>
                  <a:ea typeface="Play"/>
                  <a:cs typeface="Play"/>
                  <a:sym typeface="Play"/>
                </a:endParaRPr>
              </a:p>
            </p:txBody>
          </p:sp>
          <p:sp>
            <p:nvSpPr>
              <p:cNvPr id="179" name="Google Shape;179;p28"/>
              <p:cNvSpPr/>
              <p:nvPr/>
            </p:nvSpPr>
            <p:spPr>
              <a:xfrm flipH="1">
                <a:off x="325367" y="10929"/>
                <a:ext cx="194619" cy="610956"/>
              </a:xfrm>
              <a:custGeom>
                <a:rect b="b" l="l" r="r" t="t"/>
                <a:pathLst>
                  <a:path extrusionOk="0" h="21600" w="19085">
                    <a:moveTo>
                      <a:pt x="19085" y="0"/>
                    </a:moveTo>
                    <a:cubicBezTo>
                      <a:pt x="14861" y="491"/>
                      <a:pt x="10860" y="1446"/>
                      <a:pt x="7546" y="2885"/>
                    </a:cubicBezTo>
                    <a:cubicBezTo>
                      <a:pt x="-2515" y="7256"/>
                      <a:pt x="-2515" y="14342"/>
                      <a:pt x="7546" y="18713"/>
                    </a:cubicBezTo>
                    <a:cubicBezTo>
                      <a:pt x="10861" y="20153"/>
                      <a:pt x="14860" y="21109"/>
                      <a:pt x="19085" y="21600"/>
                    </a:cubicBezTo>
                    <a:lnTo>
                      <a:pt x="19085" y="16295"/>
                    </a:lnTo>
                    <a:cubicBezTo>
                      <a:pt x="18231" y="16031"/>
                      <a:pt x="17418" y="15718"/>
                      <a:pt x="16679" y="15343"/>
                    </a:cubicBezTo>
                    <a:cubicBezTo>
                      <a:pt x="11707" y="12817"/>
                      <a:pt x="11707" y="8721"/>
                      <a:pt x="16679" y="6195"/>
                    </a:cubicBezTo>
                    <a:cubicBezTo>
                      <a:pt x="17417" y="5820"/>
                      <a:pt x="18231" y="5509"/>
                      <a:pt x="19085" y="5245"/>
                    </a:cubicBezTo>
                    <a:lnTo>
                      <a:pt x="19085" y="0"/>
                    </a:lnTo>
                    <a:close/>
                  </a:path>
                </a:pathLst>
              </a:custGeom>
              <a:solidFill>
                <a:srgbClr val="1767DA"/>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292A2E"/>
                  </a:buClr>
                  <a:buSzPts val="3600"/>
                  <a:buFont typeface="Play"/>
                  <a:buNone/>
                </a:pPr>
                <a:r>
                  <a:t/>
                </a:r>
                <a:endParaRPr b="0" i="0" sz="3600" u="none" cap="none" strike="noStrike">
                  <a:solidFill>
                    <a:srgbClr val="292A2E"/>
                  </a:solidFill>
                  <a:latin typeface="Play"/>
                  <a:ea typeface="Play"/>
                  <a:cs typeface="Play"/>
                  <a:sym typeface="Play"/>
                </a:endParaRPr>
              </a:p>
            </p:txBody>
          </p:sp>
        </p:grpSp>
      </p:grpSp>
      <p:sp>
        <p:nvSpPr>
          <p:cNvPr id="180" name="Google Shape;180;p28"/>
          <p:cNvSpPr txBox="1"/>
          <p:nvPr>
            <p:ph type="title"/>
          </p:nvPr>
        </p:nvSpPr>
        <p:spPr>
          <a:xfrm>
            <a:off x="1183925" y="1433788"/>
            <a:ext cx="4771800" cy="614100"/>
          </a:xfrm>
          <a:prstGeom prst="rect">
            <a:avLst/>
          </a:prstGeom>
        </p:spPr>
        <p:txBody>
          <a:bodyPr anchorCtr="0" anchor="b" bIns="91425" lIns="91425" spcFirstLastPara="1" rIns="91425" wrap="square" tIns="91425">
            <a:normAutofit/>
          </a:bodyPr>
          <a:lstStyle>
            <a:lvl1pPr lvl="0" rtl="0">
              <a:spcBef>
                <a:spcPts val="0"/>
              </a:spcBef>
              <a:spcAft>
                <a:spcPts val="0"/>
              </a:spcAft>
              <a:buSzPts val="2200"/>
              <a:buFont typeface="Poppins ExtraBold"/>
              <a:buNone/>
              <a:defRPr b="0" sz="2200">
                <a:latin typeface="Poppins ExtraBold"/>
                <a:ea typeface="Poppins ExtraBold"/>
                <a:cs typeface="Poppins ExtraBold"/>
                <a:sym typeface="Poppins ExtraBold"/>
              </a:defRPr>
            </a:lvl1pPr>
            <a:lvl2pPr lvl="1" rtl="0">
              <a:spcBef>
                <a:spcPts val="0"/>
              </a:spcBef>
              <a:spcAft>
                <a:spcPts val="0"/>
              </a:spcAft>
              <a:buSzPts val="4100"/>
              <a:buNone/>
              <a:defRPr b="0" sz="4100"/>
            </a:lvl2pPr>
            <a:lvl3pPr lvl="2" rtl="0">
              <a:spcBef>
                <a:spcPts val="0"/>
              </a:spcBef>
              <a:spcAft>
                <a:spcPts val="0"/>
              </a:spcAft>
              <a:buSzPts val="4100"/>
              <a:buNone/>
              <a:defRPr b="0" sz="4100"/>
            </a:lvl3pPr>
            <a:lvl4pPr lvl="3" rtl="0">
              <a:spcBef>
                <a:spcPts val="0"/>
              </a:spcBef>
              <a:spcAft>
                <a:spcPts val="0"/>
              </a:spcAft>
              <a:buSzPts val="4100"/>
              <a:buNone/>
              <a:defRPr b="0" sz="4100"/>
            </a:lvl4pPr>
            <a:lvl5pPr lvl="4" rtl="0">
              <a:spcBef>
                <a:spcPts val="0"/>
              </a:spcBef>
              <a:spcAft>
                <a:spcPts val="0"/>
              </a:spcAft>
              <a:buSzPts val="4100"/>
              <a:buNone/>
              <a:defRPr b="0" sz="4100"/>
            </a:lvl5pPr>
            <a:lvl6pPr lvl="5" rtl="0">
              <a:spcBef>
                <a:spcPts val="0"/>
              </a:spcBef>
              <a:spcAft>
                <a:spcPts val="0"/>
              </a:spcAft>
              <a:buSzPts val="4100"/>
              <a:buNone/>
              <a:defRPr b="0" sz="4100"/>
            </a:lvl6pPr>
            <a:lvl7pPr lvl="6" rtl="0">
              <a:spcBef>
                <a:spcPts val="0"/>
              </a:spcBef>
              <a:spcAft>
                <a:spcPts val="0"/>
              </a:spcAft>
              <a:buSzPts val="4100"/>
              <a:buNone/>
              <a:defRPr b="0" sz="4100"/>
            </a:lvl7pPr>
            <a:lvl8pPr lvl="7" rtl="0">
              <a:spcBef>
                <a:spcPts val="0"/>
              </a:spcBef>
              <a:spcAft>
                <a:spcPts val="0"/>
              </a:spcAft>
              <a:buSzPts val="4100"/>
              <a:buNone/>
              <a:defRPr b="0" sz="4100"/>
            </a:lvl8pPr>
            <a:lvl9pPr lvl="8" rtl="0">
              <a:spcBef>
                <a:spcPts val="0"/>
              </a:spcBef>
              <a:spcAft>
                <a:spcPts val="0"/>
              </a:spcAft>
              <a:buSzPts val="4100"/>
              <a:buNone/>
              <a:defRPr b="0" sz="4100"/>
            </a:lvl9pPr>
          </a:lstStyle>
          <a:p/>
        </p:txBody>
      </p:sp>
      <p:sp>
        <p:nvSpPr>
          <p:cNvPr id="181" name="Google Shape;181;p28"/>
          <p:cNvSpPr txBox="1"/>
          <p:nvPr>
            <p:ph idx="1" type="subTitle"/>
          </p:nvPr>
        </p:nvSpPr>
        <p:spPr>
          <a:xfrm>
            <a:off x="1190225" y="1964425"/>
            <a:ext cx="3500700" cy="2328000"/>
          </a:xfrm>
          <a:prstGeom prst="rect">
            <a:avLst/>
          </a:prstGeom>
        </p:spPr>
        <p:txBody>
          <a:bodyPr anchorCtr="0" anchor="t" bIns="91425" lIns="91425" spcFirstLastPara="1" rIns="91425" wrap="square" tIns="91425">
            <a:normAutofit/>
          </a:bodyPr>
          <a:lstStyle>
            <a:lvl1pPr lvl="0" rtl="0">
              <a:spcBef>
                <a:spcPts val="0"/>
              </a:spcBef>
              <a:spcAft>
                <a:spcPts val="0"/>
              </a:spcAft>
              <a:buSzPts val="1100"/>
              <a:buFont typeface="Poppins Light"/>
              <a:buNone/>
              <a:defRPr sz="1100">
                <a:latin typeface="Poppins Light"/>
                <a:ea typeface="Poppins Light"/>
                <a:cs typeface="Poppins Light"/>
                <a:sym typeface="Poppins Light"/>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pter 04">
  <p:cSld name="Title 01_1_1_1_2_1_1_1_1_1">
    <p:bg>
      <p:bgPr>
        <a:blipFill>
          <a:blip r:embed="rId2">
            <a:alphaModFix/>
          </a:blip>
          <a:stretch>
            <a:fillRect/>
          </a:stretch>
        </a:blipFill>
      </p:bgPr>
    </p:bg>
    <p:spTree>
      <p:nvGrpSpPr>
        <p:cNvPr id="182" name="Shape 182"/>
        <p:cNvGrpSpPr/>
        <p:nvPr/>
      </p:nvGrpSpPr>
      <p:grpSpPr>
        <a:xfrm>
          <a:off x="0" y="0"/>
          <a:ext cx="0" cy="0"/>
          <a:chOff x="0" y="0"/>
          <a:chExt cx="0" cy="0"/>
        </a:xfrm>
      </p:grpSpPr>
      <p:grpSp>
        <p:nvGrpSpPr>
          <p:cNvPr id="183" name="Google Shape;183;p29"/>
          <p:cNvGrpSpPr/>
          <p:nvPr/>
        </p:nvGrpSpPr>
        <p:grpSpPr>
          <a:xfrm>
            <a:off x="1248184" y="1268309"/>
            <a:ext cx="395168" cy="240974"/>
            <a:chOff x="-1" y="0"/>
            <a:chExt cx="1041286" cy="634978"/>
          </a:xfrm>
        </p:grpSpPr>
        <p:pic>
          <p:nvPicPr>
            <p:cNvPr descr="Multi overlap number 4" id="184" name="Google Shape;184;p29"/>
            <p:cNvPicPr preferRelativeResize="0"/>
            <p:nvPr/>
          </p:nvPicPr>
          <p:blipFill rotWithShape="1">
            <a:blip r:embed="rId3">
              <a:alphaModFix/>
            </a:blip>
            <a:srcRect b="20850" l="0" r="0" t="8543"/>
            <a:stretch/>
          </p:blipFill>
          <p:spPr>
            <a:xfrm>
              <a:off x="537682" y="0"/>
              <a:ext cx="503603" cy="628275"/>
            </a:xfrm>
            <a:prstGeom prst="rect">
              <a:avLst/>
            </a:prstGeom>
            <a:noFill/>
            <a:ln>
              <a:noFill/>
            </a:ln>
          </p:spPr>
        </p:pic>
        <p:sp>
          <p:nvSpPr>
            <p:cNvPr id="185" name="Google Shape;185;p29"/>
            <p:cNvSpPr/>
            <p:nvPr/>
          </p:nvSpPr>
          <p:spPr>
            <a:xfrm>
              <a:off x="191967" y="8865"/>
              <a:ext cx="133110" cy="626113"/>
            </a:xfrm>
            <a:custGeom>
              <a:rect b="b" l="l" r="r" t="t"/>
              <a:pathLst>
                <a:path extrusionOk="0" h="21479" w="21600">
                  <a:moveTo>
                    <a:pt x="10936" y="0"/>
                  </a:moveTo>
                  <a:cubicBezTo>
                    <a:pt x="7255" y="0"/>
                    <a:pt x="3580" y="133"/>
                    <a:pt x="0" y="377"/>
                  </a:cubicBezTo>
                  <a:lnTo>
                    <a:pt x="0" y="5412"/>
                  </a:lnTo>
                  <a:cubicBezTo>
                    <a:pt x="3311" y="4813"/>
                    <a:pt x="7049" y="4506"/>
                    <a:pt x="10800" y="4506"/>
                  </a:cubicBezTo>
                  <a:cubicBezTo>
                    <a:pt x="14551" y="4506"/>
                    <a:pt x="18289" y="4813"/>
                    <a:pt x="21600" y="5412"/>
                  </a:cubicBezTo>
                  <a:lnTo>
                    <a:pt x="21600" y="360"/>
                  </a:lnTo>
                  <a:cubicBezTo>
                    <a:pt x="18104" y="128"/>
                    <a:pt x="14527" y="0"/>
                    <a:pt x="10936" y="0"/>
                  </a:cubicBezTo>
                  <a:close/>
                  <a:moveTo>
                    <a:pt x="0" y="16020"/>
                  </a:moveTo>
                  <a:lnTo>
                    <a:pt x="0" y="21114"/>
                  </a:lnTo>
                  <a:cubicBezTo>
                    <a:pt x="7071" y="21595"/>
                    <a:pt x="14519" y="21600"/>
                    <a:pt x="21600" y="21130"/>
                  </a:cubicBezTo>
                  <a:lnTo>
                    <a:pt x="21600" y="16020"/>
                  </a:lnTo>
                  <a:cubicBezTo>
                    <a:pt x="14978" y="17219"/>
                    <a:pt x="6622" y="17219"/>
                    <a:pt x="0" y="16020"/>
                  </a:cubicBezTo>
                  <a:close/>
                </a:path>
              </a:pathLst>
            </a:custGeom>
            <a:solidFill>
              <a:srgbClr val="09326C"/>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292A2E"/>
                </a:buClr>
                <a:buSzPts val="3600"/>
                <a:buFont typeface="Play"/>
                <a:buNone/>
              </a:pPr>
              <a:r>
                <a:t/>
              </a:r>
              <a:endParaRPr b="0" i="0" sz="3600" u="none" cap="none" strike="noStrike">
                <a:solidFill>
                  <a:srgbClr val="292A2E"/>
                </a:solidFill>
                <a:latin typeface="Play"/>
                <a:ea typeface="Play"/>
                <a:cs typeface="Play"/>
                <a:sym typeface="Play"/>
              </a:endParaRPr>
            </a:p>
          </p:txBody>
        </p:sp>
        <p:sp>
          <p:nvSpPr>
            <p:cNvPr id="186" name="Google Shape;186;p29"/>
            <p:cNvSpPr/>
            <p:nvPr/>
          </p:nvSpPr>
          <p:spPr>
            <a:xfrm>
              <a:off x="-1" y="19678"/>
              <a:ext cx="192568" cy="604530"/>
            </a:xfrm>
            <a:custGeom>
              <a:rect b="b" l="l" r="r" t="t"/>
              <a:pathLst>
                <a:path extrusionOk="0" h="21600" w="19085">
                  <a:moveTo>
                    <a:pt x="19085" y="0"/>
                  </a:moveTo>
                  <a:cubicBezTo>
                    <a:pt x="14861" y="491"/>
                    <a:pt x="10860" y="1446"/>
                    <a:pt x="7546" y="2885"/>
                  </a:cubicBezTo>
                  <a:cubicBezTo>
                    <a:pt x="-2515" y="7256"/>
                    <a:pt x="-2515" y="14342"/>
                    <a:pt x="7546" y="18713"/>
                  </a:cubicBezTo>
                  <a:cubicBezTo>
                    <a:pt x="10861" y="20153"/>
                    <a:pt x="14860" y="21109"/>
                    <a:pt x="19085" y="21600"/>
                  </a:cubicBezTo>
                  <a:lnTo>
                    <a:pt x="19085" y="16295"/>
                  </a:lnTo>
                  <a:cubicBezTo>
                    <a:pt x="18231" y="16031"/>
                    <a:pt x="17418" y="15718"/>
                    <a:pt x="16679" y="15343"/>
                  </a:cubicBezTo>
                  <a:cubicBezTo>
                    <a:pt x="11707" y="12817"/>
                    <a:pt x="11707" y="8721"/>
                    <a:pt x="16679" y="6195"/>
                  </a:cubicBezTo>
                  <a:cubicBezTo>
                    <a:pt x="17417" y="5820"/>
                    <a:pt x="18231" y="5509"/>
                    <a:pt x="19085" y="5245"/>
                  </a:cubicBezTo>
                  <a:lnTo>
                    <a:pt x="19085" y="0"/>
                  </a:lnTo>
                  <a:close/>
                </a:path>
              </a:pathLst>
            </a:custGeom>
            <a:solidFill>
              <a:srgbClr val="81B435"/>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292A2E"/>
                </a:buClr>
                <a:buSzPts val="3600"/>
                <a:buFont typeface="Play"/>
                <a:buNone/>
              </a:pPr>
              <a:r>
                <a:t/>
              </a:r>
              <a:endParaRPr b="0" i="0" sz="3600" u="none" cap="none" strike="noStrike">
                <a:solidFill>
                  <a:srgbClr val="292A2E"/>
                </a:solidFill>
                <a:latin typeface="Play"/>
                <a:ea typeface="Play"/>
                <a:cs typeface="Play"/>
                <a:sym typeface="Play"/>
              </a:endParaRPr>
            </a:p>
          </p:txBody>
        </p:sp>
        <p:sp>
          <p:nvSpPr>
            <p:cNvPr id="187" name="Google Shape;187;p29"/>
            <p:cNvSpPr/>
            <p:nvPr/>
          </p:nvSpPr>
          <p:spPr>
            <a:xfrm flipH="1">
              <a:off x="321910" y="19678"/>
              <a:ext cx="192568" cy="604530"/>
            </a:xfrm>
            <a:custGeom>
              <a:rect b="b" l="l" r="r" t="t"/>
              <a:pathLst>
                <a:path extrusionOk="0" h="21600" w="19085">
                  <a:moveTo>
                    <a:pt x="19085" y="0"/>
                  </a:moveTo>
                  <a:cubicBezTo>
                    <a:pt x="14861" y="491"/>
                    <a:pt x="10860" y="1446"/>
                    <a:pt x="7546" y="2885"/>
                  </a:cubicBezTo>
                  <a:cubicBezTo>
                    <a:pt x="-2515" y="7256"/>
                    <a:pt x="-2515" y="14342"/>
                    <a:pt x="7546" y="18713"/>
                  </a:cubicBezTo>
                  <a:cubicBezTo>
                    <a:pt x="10861" y="20153"/>
                    <a:pt x="14860" y="21109"/>
                    <a:pt x="19085" y="21600"/>
                  </a:cubicBezTo>
                  <a:lnTo>
                    <a:pt x="19085" y="16295"/>
                  </a:lnTo>
                  <a:cubicBezTo>
                    <a:pt x="18231" y="16031"/>
                    <a:pt x="17418" y="15718"/>
                    <a:pt x="16679" y="15343"/>
                  </a:cubicBezTo>
                  <a:cubicBezTo>
                    <a:pt x="11707" y="12817"/>
                    <a:pt x="11707" y="8721"/>
                    <a:pt x="16679" y="6195"/>
                  </a:cubicBezTo>
                  <a:cubicBezTo>
                    <a:pt x="17417" y="5820"/>
                    <a:pt x="18231" y="5509"/>
                    <a:pt x="19085" y="5245"/>
                  </a:cubicBezTo>
                  <a:lnTo>
                    <a:pt x="19085" y="0"/>
                  </a:lnTo>
                  <a:close/>
                </a:path>
              </a:pathLst>
            </a:custGeom>
            <a:solidFill>
              <a:srgbClr val="1767DA"/>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292A2E"/>
                </a:buClr>
                <a:buSzPts val="3600"/>
                <a:buFont typeface="Play"/>
                <a:buNone/>
              </a:pPr>
              <a:r>
                <a:t/>
              </a:r>
              <a:endParaRPr b="0" i="0" sz="3600" u="none" cap="none" strike="noStrike">
                <a:solidFill>
                  <a:srgbClr val="292A2E"/>
                </a:solidFill>
                <a:latin typeface="Play"/>
                <a:ea typeface="Play"/>
                <a:cs typeface="Play"/>
                <a:sym typeface="Play"/>
              </a:endParaRPr>
            </a:p>
          </p:txBody>
        </p:sp>
      </p:grpSp>
      <p:sp>
        <p:nvSpPr>
          <p:cNvPr id="188" name="Google Shape;188;p29"/>
          <p:cNvSpPr txBox="1"/>
          <p:nvPr>
            <p:ph type="title"/>
          </p:nvPr>
        </p:nvSpPr>
        <p:spPr>
          <a:xfrm>
            <a:off x="1183925" y="1433788"/>
            <a:ext cx="4771800" cy="614100"/>
          </a:xfrm>
          <a:prstGeom prst="rect">
            <a:avLst/>
          </a:prstGeom>
        </p:spPr>
        <p:txBody>
          <a:bodyPr anchorCtr="0" anchor="b" bIns="91425" lIns="91425" spcFirstLastPara="1" rIns="91425" wrap="square" tIns="91425">
            <a:normAutofit/>
          </a:bodyPr>
          <a:lstStyle>
            <a:lvl1pPr lvl="0" rtl="0">
              <a:spcBef>
                <a:spcPts val="0"/>
              </a:spcBef>
              <a:spcAft>
                <a:spcPts val="0"/>
              </a:spcAft>
              <a:buSzPts val="2200"/>
              <a:buFont typeface="Poppins ExtraBold"/>
              <a:buNone/>
              <a:defRPr b="0" sz="2200">
                <a:latin typeface="Poppins ExtraBold"/>
                <a:ea typeface="Poppins ExtraBold"/>
                <a:cs typeface="Poppins ExtraBold"/>
                <a:sym typeface="Poppins ExtraBold"/>
              </a:defRPr>
            </a:lvl1pPr>
            <a:lvl2pPr lvl="1" rtl="0">
              <a:spcBef>
                <a:spcPts val="0"/>
              </a:spcBef>
              <a:spcAft>
                <a:spcPts val="0"/>
              </a:spcAft>
              <a:buSzPts val="4100"/>
              <a:buNone/>
              <a:defRPr b="0" sz="4100"/>
            </a:lvl2pPr>
            <a:lvl3pPr lvl="2" rtl="0">
              <a:spcBef>
                <a:spcPts val="0"/>
              </a:spcBef>
              <a:spcAft>
                <a:spcPts val="0"/>
              </a:spcAft>
              <a:buSzPts val="4100"/>
              <a:buNone/>
              <a:defRPr b="0" sz="4100"/>
            </a:lvl3pPr>
            <a:lvl4pPr lvl="3" rtl="0">
              <a:spcBef>
                <a:spcPts val="0"/>
              </a:spcBef>
              <a:spcAft>
                <a:spcPts val="0"/>
              </a:spcAft>
              <a:buSzPts val="4100"/>
              <a:buNone/>
              <a:defRPr b="0" sz="4100"/>
            </a:lvl4pPr>
            <a:lvl5pPr lvl="4" rtl="0">
              <a:spcBef>
                <a:spcPts val="0"/>
              </a:spcBef>
              <a:spcAft>
                <a:spcPts val="0"/>
              </a:spcAft>
              <a:buSzPts val="4100"/>
              <a:buNone/>
              <a:defRPr b="0" sz="4100"/>
            </a:lvl5pPr>
            <a:lvl6pPr lvl="5" rtl="0">
              <a:spcBef>
                <a:spcPts val="0"/>
              </a:spcBef>
              <a:spcAft>
                <a:spcPts val="0"/>
              </a:spcAft>
              <a:buSzPts val="4100"/>
              <a:buNone/>
              <a:defRPr b="0" sz="4100"/>
            </a:lvl6pPr>
            <a:lvl7pPr lvl="6" rtl="0">
              <a:spcBef>
                <a:spcPts val="0"/>
              </a:spcBef>
              <a:spcAft>
                <a:spcPts val="0"/>
              </a:spcAft>
              <a:buSzPts val="4100"/>
              <a:buNone/>
              <a:defRPr b="0" sz="4100"/>
            </a:lvl7pPr>
            <a:lvl8pPr lvl="7" rtl="0">
              <a:spcBef>
                <a:spcPts val="0"/>
              </a:spcBef>
              <a:spcAft>
                <a:spcPts val="0"/>
              </a:spcAft>
              <a:buSzPts val="4100"/>
              <a:buNone/>
              <a:defRPr b="0" sz="4100"/>
            </a:lvl8pPr>
            <a:lvl9pPr lvl="8" rtl="0">
              <a:spcBef>
                <a:spcPts val="0"/>
              </a:spcBef>
              <a:spcAft>
                <a:spcPts val="0"/>
              </a:spcAft>
              <a:buSzPts val="4100"/>
              <a:buNone/>
              <a:defRPr b="0" sz="4100"/>
            </a:lvl9pPr>
          </a:lstStyle>
          <a:p/>
        </p:txBody>
      </p:sp>
      <p:sp>
        <p:nvSpPr>
          <p:cNvPr id="189" name="Google Shape;189;p29"/>
          <p:cNvSpPr txBox="1"/>
          <p:nvPr>
            <p:ph idx="1" type="subTitle"/>
          </p:nvPr>
        </p:nvSpPr>
        <p:spPr>
          <a:xfrm>
            <a:off x="1190225" y="1964425"/>
            <a:ext cx="3500700" cy="2328000"/>
          </a:xfrm>
          <a:prstGeom prst="rect">
            <a:avLst/>
          </a:prstGeom>
        </p:spPr>
        <p:txBody>
          <a:bodyPr anchorCtr="0" anchor="t" bIns="91425" lIns="91425" spcFirstLastPara="1" rIns="91425" wrap="square" tIns="91425">
            <a:normAutofit/>
          </a:bodyPr>
          <a:lstStyle>
            <a:lvl1pPr lvl="0" rtl="0">
              <a:spcBef>
                <a:spcPts val="0"/>
              </a:spcBef>
              <a:spcAft>
                <a:spcPts val="0"/>
              </a:spcAft>
              <a:buSzPts val="1100"/>
              <a:buFont typeface="Poppins Light"/>
              <a:buNone/>
              <a:defRPr sz="1100">
                <a:latin typeface="Poppins Light"/>
                <a:ea typeface="Poppins Light"/>
                <a:cs typeface="Poppins Light"/>
                <a:sym typeface="Poppins Light"/>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pter 05">
  <p:cSld name="Title 01_1_1_1_2_1_1_1_1_1_1">
    <p:bg>
      <p:bgPr>
        <a:blipFill>
          <a:blip r:embed="rId2">
            <a:alphaModFix/>
          </a:blip>
          <a:stretch>
            <a:fillRect/>
          </a:stretch>
        </a:blipFill>
      </p:bgPr>
    </p:bg>
    <p:spTree>
      <p:nvGrpSpPr>
        <p:cNvPr id="190" name="Shape 190"/>
        <p:cNvGrpSpPr/>
        <p:nvPr/>
      </p:nvGrpSpPr>
      <p:grpSpPr>
        <a:xfrm>
          <a:off x="0" y="0"/>
          <a:ext cx="0" cy="0"/>
          <a:chOff x="0" y="0"/>
          <a:chExt cx="0" cy="0"/>
        </a:xfrm>
      </p:grpSpPr>
      <p:grpSp>
        <p:nvGrpSpPr>
          <p:cNvPr id="191" name="Google Shape;191;p30"/>
          <p:cNvGrpSpPr/>
          <p:nvPr/>
        </p:nvGrpSpPr>
        <p:grpSpPr>
          <a:xfrm>
            <a:off x="1245989" y="1268304"/>
            <a:ext cx="379795" cy="240982"/>
            <a:chOff x="-1" y="0"/>
            <a:chExt cx="1000777" cy="634999"/>
          </a:xfrm>
        </p:grpSpPr>
        <p:pic>
          <p:nvPicPr>
            <p:cNvPr descr="Multi overlap number 5" id="192" name="Google Shape;192;p30"/>
            <p:cNvPicPr preferRelativeResize="0"/>
            <p:nvPr/>
          </p:nvPicPr>
          <p:blipFill rotWithShape="1">
            <a:blip r:embed="rId3">
              <a:alphaModFix/>
            </a:blip>
            <a:srcRect b="19671" l="0" r="0" t="8375"/>
            <a:stretch/>
          </p:blipFill>
          <p:spPr>
            <a:xfrm>
              <a:off x="545149" y="0"/>
              <a:ext cx="455627" cy="632238"/>
            </a:xfrm>
            <a:prstGeom prst="rect">
              <a:avLst/>
            </a:prstGeom>
            <a:noFill/>
            <a:ln>
              <a:noFill/>
            </a:ln>
          </p:spPr>
        </p:pic>
        <p:grpSp>
          <p:nvGrpSpPr>
            <p:cNvPr id="193" name="Google Shape;193;p30"/>
            <p:cNvGrpSpPr/>
            <p:nvPr/>
          </p:nvGrpSpPr>
          <p:grpSpPr>
            <a:xfrm>
              <a:off x="-1" y="4913"/>
              <a:ext cx="517726" cy="630086"/>
              <a:chOff x="-1" y="0"/>
              <a:chExt cx="517726" cy="630086"/>
            </a:xfrm>
          </p:grpSpPr>
          <p:sp>
            <p:nvSpPr>
              <p:cNvPr id="194" name="Google Shape;194;p30"/>
              <p:cNvSpPr/>
              <p:nvPr/>
            </p:nvSpPr>
            <p:spPr>
              <a:xfrm>
                <a:off x="193179" y="0"/>
                <a:ext cx="133974" cy="630086"/>
              </a:xfrm>
              <a:custGeom>
                <a:rect b="b" l="l" r="r" t="t"/>
                <a:pathLst>
                  <a:path extrusionOk="0" h="21479" w="21600">
                    <a:moveTo>
                      <a:pt x="10936" y="0"/>
                    </a:moveTo>
                    <a:cubicBezTo>
                      <a:pt x="7255" y="0"/>
                      <a:pt x="3580" y="133"/>
                      <a:pt x="0" y="377"/>
                    </a:cubicBezTo>
                    <a:lnTo>
                      <a:pt x="0" y="5412"/>
                    </a:lnTo>
                    <a:cubicBezTo>
                      <a:pt x="3311" y="4813"/>
                      <a:pt x="7049" y="4506"/>
                      <a:pt x="10800" y="4506"/>
                    </a:cubicBezTo>
                    <a:cubicBezTo>
                      <a:pt x="14551" y="4506"/>
                      <a:pt x="18289" y="4813"/>
                      <a:pt x="21600" y="5412"/>
                    </a:cubicBezTo>
                    <a:lnTo>
                      <a:pt x="21600" y="360"/>
                    </a:lnTo>
                    <a:cubicBezTo>
                      <a:pt x="18104" y="128"/>
                      <a:pt x="14527" y="0"/>
                      <a:pt x="10936" y="0"/>
                    </a:cubicBezTo>
                    <a:close/>
                    <a:moveTo>
                      <a:pt x="0" y="16020"/>
                    </a:moveTo>
                    <a:lnTo>
                      <a:pt x="0" y="21114"/>
                    </a:lnTo>
                    <a:cubicBezTo>
                      <a:pt x="7071" y="21595"/>
                      <a:pt x="14519" y="21600"/>
                      <a:pt x="21600" y="21130"/>
                    </a:cubicBezTo>
                    <a:lnTo>
                      <a:pt x="21600" y="16020"/>
                    </a:lnTo>
                    <a:cubicBezTo>
                      <a:pt x="14978" y="17219"/>
                      <a:pt x="6622" y="17219"/>
                      <a:pt x="0" y="16020"/>
                    </a:cubicBezTo>
                    <a:close/>
                  </a:path>
                </a:pathLst>
              </a:custGeom>
              <a:solidFill>
                <a:srgbClr val="09326C"/>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292A2E"/>
                  </a:buClr>
                  <a:buSzPts val="3600"/>
                  <a:buFont typeface="Play"/>
                  <a:buNone/>
                </a:pPr>
                <a:r>
                  <a:t/>
                </a:r>
                <a:endParaRPr b="0" i="0" sz="3600" u="none" cap="none" strike="noStrike">
                  <a:solidFill>
                    <a:srgbClr val="292A2E"/>
                  </a:solidFill>
                  <a:latin typeface="Play"/>
                  <a:ea typeface="Play"/>
                  <a:cs typeface="Play"/>
                  <a:sym typeface="Play"/>
                </a:endParaRPr>
              </a:p>
            </p:txBody>
          </p:sp>
          <p:sp>
            <p:nvSpPr>
              <p:cNvPr id="195" name="Google Shape;195;p30"/>
              <p:cNvSpPr/>
              <p:nvPr/>
            </p:nvSpPr>
            <p:spPr>
              <a:xfrm>
                <a:off x="-1" y="10881"/>
                <a:ext cx="193760" cy="608310"/>
              </a:xfrm>
              <a:custGeom>
                <a:rect b="b" l="l" r="r" t="t"/>
                <a:pathLst>
                  <a:path extrusionOk="0" h="21600" w="19085">
                    <a:moveTo>
                      <a:pt x="19085" y="0"/>
                    </a:moveTo>
                    <a:cubicBezTo>
                      <a:pt x="14861" y="491"/>
                      <a:pt x="10860" y="1446"/>
                      <a:pt x="7546" y="2885"/>
                    </a:cubicBezTo>
                    <a:cubicBezTo>
                      <a:pt x="-2515" y="7256"/>
                      <a:pt x="-2515" y="14342"/>
                      <a:pt x="7546" y="18713"/>
                    </a:cubicBezTo>
                    <a:cubicBezTo>
                      <a:pt x="10861" y="20153"/>
                      <a:pt x="14860" y="21109"/>
                      <a:pt x="19085" y="21600"/>
                    </a:cubicBezTo>
                    <a:lnTo>
                      <a:pt x="19085" y="16295"/>
                    </a:lnTo>
                    <a:cubicBezTo>
                      <a:pt x="18231" y="16031"/>
                      <a:pt x="17418" y="15718"/>
                      <a:pt x="16679" y="15343"/>
                    </a:cubicBezTo>
                    <a:cubicBezTo>
                      <a:pt x="11707" y="12817"/>
                      <a:pt x="11707" y="8721"/>
                      <a:pt x="16679" y="6195"/>
                    </a:cubicBezTo>
                    <a:cubicBezTo>
                      <a:pt x="17417" y="5820"/>
                      <a:pt x="18231" y="5509"/>
                      <a:pt x="19085" y="5245"/>
                    </a:cubicBezTo>
                    <a:lnTo>
                      <a:pt x="19085" y="0"/>
                    </a:lnTo>
                    <a:close/>
                  </a:path>
                </a:pathLst>
              </a:custGeom>
              <a:solidFill>
                <a:srgbClr val="FEA800"/>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292A2E"/>
                  </a:buClr>
                  <a:buSzPts val="3600"/>
                  <a:buFont typeface="Play"/>
                  <a:buNone/>
                </a:pPr>
                <a:r>
                  <a:t/>
                </a:r>
                <a:endParaRPr b="0" i="0" sz="3600" u="none" cap="none" strike="noStrike">
                  <a:solidFill>
                    <a:srgbClr val="292A2E"/>
                  </a:solidFill>
                  <a:latin typeface="Play"/>
                  <a:ea typeface="Play"/>
                  <a:cs typeface="Play"/>
                  <a:sym typeface="Play"/>
                </a:endParaRPr>
              </a:p>
            </p:txBody>
          </p:sp>
          <p:sp>
            <p:nvSpPr>
              <p:cNvPr id="196" name="Google Shape;196;p30"/>
              <p:cNvSpPr/>
              <p:nvPr/>
            </p:nvSpPr>
            <p:spPr>
              <a:xfrm flipH="1">
                <a:off x="323965" y="10881"/>
                <a:ext cx="193760" cy="608310"/>
              </a:xfrm>
              <a:custGeom>
                <a:rect b="b" l="l" r="r" t="t"/>
                <a:pathLst>
                  <a:path extrusionOk="0" h="21600" w="19085">
                    <a:moveTo>
                      <a:pt x="19085" y="0"/>
                    </a:moveTo>
                    <a:cubicBezTo>
                      <a:pt x="14861" y="491"/>
                      <a:pt x="10860" y="1446"/>
                      <a:pt x="7546" y="2885"/>
                    </a:cubicBezTo>
                    <a:cubicBezTo>
                      <a:pt x="-2515" y="7256"/>
                      <a:pt x="-2515" y="14342"/>
                      <a:pt x="7546" y="18713"/>
                    </a:cubicBezTo>
                    <a:cubicBezTo>
                      <a:pt x="10861" y="20153"/>
                      <a:pt x="14860" y="21109"/>
                      <a:pt x="19085" y="21600"/>
                    </a:cubicBezTo>
                    <a:lnTo>
                      <a:pt x="19085" y="16295"/>
                    </a:lnTo>
                    <a:cubicBezTo>
                      <a:pt x="18231" y="16031"/>
                      <a:pt x="17418" y="15718"/>
                      <a:pt x="16679" y="15343"/>
                    </a:cubicBezTo>
                    <a:cubicBezTo>
                      <a:pt x="11707" y="12817"/>
                      <a:pt x="11707" y="8721"/>
                      <a:pt x="16679" y="6195"/>
                    </a:cubicBezTo>
                    <a:cubicBezTo>
                      <a:pt x="17417" y="5820"/>
                      <a:pt x="18231" y="5509"/>
                      <a:pt x="19085" y="5245"/>
                    </a:cubicBezTo>
                    <a:lnTo>
                      <a:pt x="19085" y="0"/>
                    </a:lnTo>
                    <a:close/>
                  </a:path>
                </a:pathLst>
              </a:custGeom>
              <a:solidFill>
                <a:srgbClr val="1767DA"/>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292A2E"/>
                  </a:buClr>
                  <a:buSzPts val="3600"/>
                  <a:buFont typeface="Play"/>
                  <a:buNone/>
                </a:pPr>
                <a:r>
                  <a:t/>
                </a:r>
                <a:endParaRPr b="0" i="0" sz="3600" u="none" cap="none" strike="noStrike">
                  <a:solidFill>
                    <a:srgbClr val="292A2E"/>
                  </a:solidFill>
                  <a:latin typeface="Play"/>
                  <a:ea typeface="Play"/>
                  <a:cs typeface="Play"/>
                  <a:sym typeface="Play"/>
                </a:endParaRPr>
              </a:p>
            </p:txBody>
          </p:sp>
        </p:grpSp>
      </p:grpSp>
      <p:sp>
        <p:nvSpPr>
          <p:cNvPr id="197" name="Google Shape;197;p30"/>
          <p:cNvSpPr txBox="1"/>
          <p:nvPr>
            <p:ph type="title"/>
          </p:nvPr>
        </p:nvSpPr>
        <p:spPr>
          <a:xfrm>
            <a:off x="1183925" y="1433788"/>
            <a:ext cx="4771800" cy="614100"/>
          </a:xfrm>
          <a:prstGeom prst="rect">
            <a:avLst/>
          </a:prstGeom>
        </p:spPr>
        <p:txBody>
          <a:bodyPr anchorCtr="0" anchor="b" bIns="91425" lIns="91425" spcFirstLastPara="1" rIns="91425" wrap="square" tIns="91425">
            <a:normAutofit/>
          </a:bodyPr>
          <a:lstStyle>
            <a:lvl1pPr lvl="0" rtl="0">
              <a:spcBef>
                <a:spcPts val="0"/>
              </a:spcBef>
              <a:spcAft>
                <a:spcPts val="0"/>
              </a:spcAft>
              <a:buSzPts val="2200"/>
              <a:buFont typeface="Poppins ExtraBold"/>
              <a:buNone/>
              <a:defRPr b="0" sz="2200">
                <a:latin typeface="Poppins ExtraBold"/>
                <a:ea typeface="Poppins ExtraBold"/>
                <a:cs typeface="Poppins ExtraBold"/>
                <a:sym typeface="Poppins ExtraBold"/>
              </a:defRPr>
            </a:lvl1pPr>
            <a:lvl2pPr lvl="1" rtl="0">
              <a:spcBef>
                <a:spcPts val="0"/>
              </a:spcBef>
              <a:spcAft>
                <a:spcPts val="0"/>
              </a:spcAft>
              <a:buSzPts val="4100"/>
              <a:buNone/>
              <a:defRPr b="0" sz="4100"/>
            </a:lvl2pPr>
            <a:lvl3pPr lvl="2" rtl="0">
              <a:spcBef>
                <a:spcPts val="0"/>
              </a:spcBef>
              <a:spcAft>
                <a:spcPts val="0"/>
              </a:spcAft>
              <a:buSzPts val="4100"/>
              <a:buNone/>
              <a:defRPr b="0" sz="4100"/>
            </a:lvl3pPr>
            <a:lvl4pPr lvl="3" rtl="0">
              <a:spcBef>
                <a:spcPts val="0"/>
              </a:spcBef>
              <a:spcAft>
                <a:spcPts val="0"/>
              </a:spcAft>
              <a:buSzPts val="4100"/>
              <a:buNone/>
              <a:defRPr b="0" sz="4100"/>
            </a:lvl4pPr>
            <a:lvl5pPr lvl="4" rtl="0">
              <a:spcBef>
                <a:spcPts val="0"/>
              </a:spcBef>
              <a:spcAft>
                <a:spcPts val="0"/>
              </a:spcAft>
              <a:buSzPts val="4100"/>
              <a:buNone/>
              <a:defRPr b="0" sz="4100"/>
            </a:lvl5pPr>
            <a:lvl6pPr lvl="5" rtl="0">
              <a:spcBef>
                <a:spcPts val="0"/>
              </a:spcBef>
              <a:spcAft>
                <a:spcPts val="0"/>
              </a:spcAft>
              <a:buSzPts val="4100"/>
              <a:buNone/>
              <a:defRPr b="0" sz="4100"/>
            </a:lvl6pPr>
            <a:lvl7pPr lvl="6" rtl="0">
              <a:spcBef>
                <a:spcPts val="0"/>
              </a:spcBef>
              <a:spcAft>
                <a:spcPts val="0"/>
              </a:spcAft>
              <a:buSzPts val="4100"/>
              <a:buNone/>
              <a:defRPr b="0" sz="4100"/>
            </a:lvl7pPr>
            <a:lvl8pPr lvl="7" rtl="0">
              <a:spcBef>
                <a:spcPts val="0"/>
              </a:spcBef>
              <a:spcAft>
                <a:spcPts val="0"/>
              </a:spcAft>
              <a:buSzPts val="4100"/>
              <a:buNone/>
              <a:defRPr b="0" sz="4100"/>
            </a:lvl8pPr>
            <a:lvl9pPr lvl="8" rtl="0">
              <a:spcBef>
                <a:spcPts val="0"/>
              </a:spcBef>
              <a:spcAft>
                <a:spcPts val="0"/>
              </a:spcAft>
              <a:buSzPts val="4100"/>
              <a:buNone/>
              <a:defRPr b="0" sz="4100"/>
            </a:lvl9pPr>
          </a:lstStyle>
          <a:p/>
        </p:txBody>
      </p:sp>
      <p:sp>
        <p:nvSpPr>
          <p:cNvPr id="198" name="Google Shape;198;p30"/>
          <p:cNvSpPr txBox="1"/>
          <p:nvPr>
            <p:ph idx="1" type="subTitle"/>
          </p:nvPr>
        </p:nvSpPr>
        <p:spPr>
          <a:xfrm>
            <a:off x="1190225" y="1964425"/>
            <a:ext cx="3500700" cy="2328000"/>
          </a:xfrm>
          <a:prstGeom prst="rect">
            <a:avLst/>
          </a:prstGeom>
        </p:spPr>
        <p:txBody>
          <a:bodyPr anchorCtr="0" anchor="t" bIns="91425" lIns="91425" spcFirstLastPara="1" rIns="91425" wrap="square" tIns="91425">
            <a:normAutofit/>
          </a:bodyPr>
          <a:lstStyle>
            <a:lvl1pPr lvl="0" rtl="0">
              <a:spcBef>
                <a:spcPts val="0"/>
              </a:spcBef>
              <a:spcAft>
                <a:spcPts val="0"/>
              </a:spcAft>
              <a:buSzPts val="1100"/>
              <a:buFont typeface="Poppins Light"/>
              <a:buNone/>
              <a:defRPr sz="1100">
                <a:latin typeface="Poppins Light"/>
                <a:ea typeface="Poppins Light"/>
                <a:cs typeface="Poppins Light"/>
                <a:sym typeface="Poppins Light"/>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p:cSld name="TITLE_1_3">
    <p:bg>
      <p:bgPr>
        <a:solidFill>
          <a:schemeClr val="accent1"/>
        </a:solidFill>
      </p:bgPr>
    </p:bg>
    <p:spTree>
      <p:nvGrpSpPr>
        <p:cNvPr id="13" name="Shape 13"/>
        <p:cNvGrpSpPr/>
        <p:nvPr/>
      </p:nvGrpSpPr>
      <p:grpSpPr>
        <a:xfrm>
          <a:off x="0" y="0"/>
          <a:ext cx="0" cy="0"/>
          <a:chOff x="0" y="0"/>
          <a:chExt cx="0" cy="0"/>
        </a:xfrm>
      </p:grpSpPr>
      <p:sp>
        <p:nvSpPr>
          <p:cNvPr id="14" name="Google Shape;14;p4"/>
          <p:cNvSpPr txBox="1"/>
          <p:nvPr/>
        </p:nvSpPr>
        <p:spPr>
          <a:xfrm>
            <a:off x="757190" y="1465993"/>
            <a:ext cx="7313400" cy="25536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0"/>
              </a:spcBef>
              <a:spcAft>
                <a:spcPts val="0"/>
              </a:spcAft>
              <a:buNone/>
            </a:pPr>
            <a:r>
              <a:rPr lang="en" sz="5700">
                <a:solidFill>
                  <a:srgbClr val="FFFFFF"/>
                </a:solidFill>
                <a:latin typeface="Poppins Light"/>
                <a:ea typeface="Poppins Light"/>
                <a:cs typeface="Poppins Light"/>
                <a:sym typeface="Poppins Light"/>
              </a:rPr>
              <a:t>Atlassian</a:t>
            </a:r>
            <a:endParaRPr sz="5700">
              <a:solidFill>
                <a:srgbClr val="FFFFFF"/>
              </a:solidFill>
              <a:latin typeface="Poppins Light"/>
              <a:ea typeface="Poppins Light"/>
              <a:cs typeface="Poppins Light"/>
              <a:sym typeface="Poppins Light"/>
            </a:endParaRPr>
          </a:p>
          <a:p>
            <a:pPr indent="0" lvl="0" marL="0" rtl="0" algn="l">
              <a:lnSpc>
                <a:spcPct val="90000"/>
              </a:lnSpc>
              <a:spcBef>
                <a:spcPts val="0"/>
              </a:spcBef>
              <a:spcAft>
                <a:spcPts val="0"/>
              </a:spcAft>
              <a:buNone/>
            </a:pPr>
            <a:r>
              <a:rPr lang="en" sz="5700">
                <a:solidFill>
                  <a:srgbClr val="FFFFFF"/>
                </a:solidFill>
                <a:latin typeface="Poppins ExtraBold"/>
                <a:ea typeface="Poppins ExtraBold"/>
                <a:cs typeface="Poppins ExtraBold"/>
                <a:sym typeface="Poppins ExtraBold"/>
              </a:rPr>
              <a:t>Presentation</a:t>
            </a:r>
            <a:endParaRPr sz="5700">
              <a:solidFill>
                <a:srgbClr val="FFFFFF"/>
              </a:solidFill>
              <a:latin typeface="Poppins ExtraBold"/>
              <a:ea typeface="Poppins ExtraBold"/>
              <a:cs typeface="Poppins ExtraBold"/>
              <a:sym typeface="Poppins ExtraBold"/>
            </a:endParaRPr>
          </a:p>
          <a:p>
            <a:pPr indent="0" lvl="0" marL="0" rtl="0" algn="l">
              <a:lnSpc>
                <a:spcPct val="90000"/>
              </a:lnSpc>
              <a:spcBef>
                <a:spcPts val="0"/>
              </a:spcBef>
              <a:spcAft>
                <a:spcPts val="0"/>
              </a:spcAft>
              <a:buNone/>
            </a:pPr>
            <a:r>
              <a:rPr lang="en" sz="5700">
                <a:solidFill>
                  <a:srgbClr val="FFFFFF"/>
                </a:solidFill>
                <a:latin typeface="Poppins ExtraBold"/>
                <a:ea typeface="Poppins ExtraBold"/>
                <a:cs typeface="Poppins ExtraBold"/>
                <a:sym typeface="Poppins ExtraBold"/>
              </a:rPr>
              <a:t>template</a:t>
            </a:r>
            <a:endParaRPr sz="5700">
              <a:solidFill>
                <a:srgbClr val="FFFFFF"/>
              </a:solidFill>
              <a:latin typeface="Poppins ExtraBold"/>
              <a:ea typeface="Poppins ExtraBold"/>
              <a:cs typeface="Poppins ExtraBold"/>
              <a:sym typeface="Poppins ExtraBold"/>
            </a:endParaRPr>
          </a:p>
        </p:txBody>
      </p:sp>
      <p:sp>
        <p:nvSpPr>
          <p:cNvPr id="15" name="Google Shape;15;p4"/>
          <p:cNvSpPr txBox="1"/>
          <p:nvPr/>
        </p:nvSpPr>
        <p:spPr>
          <a:xfrm>
            <a:off x="816870" y="4125860"/>
            <a:ext cx="927600" cy="44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700">
                <a:solidFill>
                  <a:srgbClr val="F0F1F2"/>
                </a:solidFill>
                <a:latin typeface="Poppins Light"/>
                <a:ea typeface="Poppins Light"/>
                <a:cs typeface="Poppins Light"/>
                <a:sym typeface="Poppins Light"/>
              </a:rPr>
              <a:t>2024</a:t>
            </a:r>
            <a:endParaRPr sz="1700">
              <a:solidFill>
                <a:srgbClr val="F0F1F2"/>
              </a:solidFill>
              <a:latin typeface="Poppins Light"/>
              <a:ea typeface="Poppins Light"/>
              <a:cs typeface="Poppins Light"/>
              <a:sym typeface="Poppins Light"/>
            </a:endParaRPr>
          </a:p>
        </p:txBody>
      </p:sp>
      <p:pic>
        <p:nvPicPr>
          <p:cNvPr id="16" name="Google Shape;16;p4"/>
          <p:cNvPicPr preferRelativeResize="0"/>
          <p:nvPr/>
        </p:nvPicPr>
        <p:blipFill rotWithShape="1">
          <a:blip r:embed="rId2">
            <a:alphaModFix/>
          </a:blip>
          <a:srcRect b="27245" l="17590" r="71184" t="27240"/>
          <a:stretch/>
        </p:blipFill>
        <p:spPr>
          <a:xfrm>
            <a:off x="796100" y="623025"/>
            <a:ext cx="500875" cy="671575"/>
          </a:xfrm>
          <a:prstGeom prst="rect">
            <a:avLst/>
          </a:prstGeom>
          <a:noFill/>
          <a:ln>
            <a:noFill/>
          </a:ln>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pter 06">
  <p:cSld name="Title 01_1_1_1_2_1_1_1_1_1_1_1">
    <p:bg>
      <p:bgPr>
        <a:blipFill>
          <a:blip r:embed="rId2">
            <a:alphaModFix/>
          </a:blip>
          <a:stretch>
            <a:fillRect/>
          </a:stretch>
        </a:blipFill>
      </p:bgPr>
    </p:bg>
    <p:spTree>
      <p:nvGrpSpPr>
        <p:cNvPr id="199" name="Shape 199"/>
        <p:cNvGrpSpPr/>
        <p:nvPr/>
      </p:nvGrpSpPr>
      <p:grpSpPr>
        <a:xfrm>
          <a:off x="0" y="0"/>
          <a:ext cx="0" cy="0"/>
          <a:chOff x="0" y="0"/>
          <a:chExt cx="0" cy="0"/>
        </a:xfrm>
      </p:grpSpPr>
      <p:grpSp>
        <p:nvGrpSpPr>
          <p:cNvPr id="200" name="Google Shape;200;p31"/>
          <p:cNvGrpSpPr/>
          <p:nvPr/>
        </p:nvGrpSpPr>
        <p:grpSpPr>
          <a:xfrm>
            <a:off x="1244274" y="1278885"/>
            <a:ext cx="393097" cy="241046"/>
            <a:chOff x="-2" y="0"/>
            <a:chExt cx="1035555" cy="635001"/>
          </a:xfrm>
        </p:grpSpPr>
        <p:pic>
          <p:nvPicPr>
            <p:cNvPr descr="Multi overlap number 6" id="201" name="Google Shape;201;p31"/>
            <p:cNvPicPr preferRelativeResize="0"/>
            <p:nvPr/>
          </p:nvPicPr>
          <p:blipFill rotWithShape="1">
            <a:blip r:embed="rId3">
              <a:alphaModFix/>
            </a:blip>
            <a:srcRect b="19596" l="0" r="0" t="8882"/>
            <a:stretch/>
          </p:blipFill>
          <p:spPr>
            <a:xfrm>
              <a:off x="547979" y="0"/>
              <a:ext cx="487574" cy="635001"/>
            </a:xfrm>
            <a:prstGeom prst="rect">
              <a:avLst/>
            </a:prstGeom>
            <a:noFill/>
            <a:ln>
              <a:noFill/>
            </a:ln>
          </p:spPr>
        </p:pic>
        <p:grpSp>
          <p:nvGrpSpPr>
            <p:cNvPr id="202" name="Google Shape;202;p31"/>
            <p:cNvGrpSpPr/>
            <p:nvPr/>
          </p:nvGrpSpPr>
          <p:grpSpPr>
            <a:xfrm>
              <a:off x="-2" y="1080"/>
              <a:ext cx="519987" cy="632825"/>
              <a:chOff x="-1" y="0"/>
              <a:chExt cx="519987" cy="632825"/>
            </a:xfrm>
          </p:grpSpPr>
          <p:sp>
            <p:nvSpPr>
              <p:cNvPr id="203" name="Google Shape;203;p31"/>
              <p:cNvSpPr/>
              <p:nvPr/>
            </p:nvSpPr>
            <p:spPr>
              <a:xfrm>
                <a:off x="194022" y="0"/>
                <a:ext cx="134568" cy="632825"/>
              </a:xfrm>
              <a:custGeom>
                <a:rect b="b" l="l" r="r" t="t"/>
                <a:pathLst>
                  <a:path extrusionOk="0" h="21479" w="21600">
                    <a:moveTo>
                      <a:pt x="10936" y="0"/>
                    </a:moveTo>
                    <a:cubicBezTo>
                      <a:pt x="7255" y="0"/>
                      <a:pt x="3580" y="133"/>
                      <a:pt x="0" y="377"/>
                    </a:cubicBezTo>
                    <a:lnTo>
                      <a:pt x="0" y="5412"/>
                    </a:lnTo>
                    <a:cubicBezTo>
                      <a:pt x="3311" y="4813"/>
                      <a:pt x="7049" y="4506"/>
                      <a:pt x="10800" y="4506"/>
                    </a:cubicBezTo>
                    <a:cubicBezTo>
                      <a:pt x="14551" y="4506"/>
                      <a:pt x="18289" y="4813"/>
                      <a:pt x="21600" y="5412"/>
                    </a:cubicBezTo>
                    <a:lnTo>
                      <a:pt x="21600" y="360"/>
                    </a:lnTo>
                    <a:cubicBezTo>
                      <a:pt x="18104" y="128"/>
                      <a:pt x="14527" y="0"/>
                      <a:pt x="10936" y="0"/>
                    </a:cubicBezTo>
                    <a:close/>
                    <a:moveTo>
                      <a:pt x="0" y="16020"/>
                    </a:moveTo>
                    <a:lnTo>
                      <a:pt x="0" y="21114"/>
                    </a:lnTo>
                    <a:cubicBezTo>
                      <a:pt x="7071" y="21595"/>
                      <a:pt x="14519" y="21600"/>
                      <a:pt x="21600" y="21130"/>
                    </a:cubicBezTo>
                    <a:lnTo>
                      <a:pt x="21600" y="16020"/>
                    </a:lnTo>
                    <a:cubicBezTo>
                      <a:pt x="14978" y="17219"/>
                      <a:pt x="6622" y="17219"/>
                      <a:pt x="0" y="16020"/>
                    </a:cubicBezTo>
                    <a:close/>
                  </a:path>
                </a:pathLst>
              </a:custGeom>
              <a:solidFill>
                <a:srgbClr val="09326C"/>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292A2E"/>
                  </a:buClr>
                  <a:buSzPts val="3600"/>
                  <a:buFont typeface="Play"/>
                  <a:buNone/>
                </a:pPr>
                <a:r>
                  <a:t/>
                </a:r>
                <a:endParaRPr b="0" i="0" sz="3600" u="none" cap="none" strike="noStrike">
                  <a:solidFill>
                    <a:srgbClr val="292A2E"/>
                  </a:solidFill>
                  <a:latin typeface="Play"/>
                  <a:ea typeface="Play"/>
                  <a:cs typeface="Play"/>
                  <a:sym typeface="Play"/>
                </a:endParaRPr>
              </a:p>
            </p:txBody>
          </p:sp>
          <p:sp>
            <p:nvSpPr>
              <p:cNvPr id="204" name="Google Shape;204;p31"/>
              <p:cNvSpPr/>
              <p:nvPr/>
            </p:nvSpPr>
            <p:spPr>
              <a:xfrm>
                <a:off x="-1" y="10929"/>
                <a:ext cx="194619" cy="610956"/>
              </a:xfrm>
              <a:custGeom>
                <a:rect b="b" l="l" r="r" t="t"/>
                <a:pathLst>
                  <a:path extrusionOk="0" h="21600" w="19085">
                    <a:moveTo>
                      <a:pt x="19085" y="0"/>
                    </a:moveTo>
                    <a:cubicBezTo>
                      <a:pt x="14861" y="491"/>
                      <a:pt x="10860" y="1446"/>
                      <a:pt x="7546" y="2885"/>
                    </a:cubicBezTo>
                    <a:cubicBezTo>
                      <a:pt x="-2515" y="7256"/>
                      <a:pt x="-2515" y="14342"/>
                      <a:pt x="7546" y="18713"/>
                    </a:cubicBezTo>
                    <a:cubicBezTo>
                      <a:pt x="10861" y="20153"/>
                      <a:pt x="14860" y="21109"/>
                      <a:pt x="19085" y="21600"/>
                    </a:cubicBezTo>
                    <a:lnTo>
                      <a:pt x="19085" y="16295"/>
                    </a:lnTo>
                    <a:cubicBezTo>
                      <a:pt x="18231" y="16031"/>
                      <a:pt x="17418" y="15718"/>
                      <a:pt x="16679" y="15343"/>
                    </a:cubicBezTo>
                    <a:cubicBezTo>
                      <a:pt x="11707" y="12817"/>
                      <a:pt x="11707" y="8721"/>
                      <a:pt x="16679" y="6195"/>
                    </a:cubicBezTo>
                    <a:cubicBezTo>
                      <a:pt x="17417" y="5820"/>
                      <a:pt x="18231" y="5509"/>
                      <a:pt x="19085" y="5245"/>
                    </a:cubicBezTo>
                    <a:lnTo>
                      <a:pt x="19085" y="0"/>
                    </a:lnTo>
                    <a:close/>
                  </a:path>
                </a:pathLst>
              </a:custGeom>
              <a:solidFill>
                <a:srgbClr val="81B435"/>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292A2E"/>
                  </a:buClr>
                  <a:buSzPts val="3600"/>
                  <a:buFont typeface="Play"/>
                  <a:buNone/>
                </a:pPr>
                <a:r>
                  <a:t/>
                </a:r>
                <a:endParaRPr b="0" i="0" sz="3600" u="none" cap="none" strike="noStrike">
                  <a:solidFill>
                    <a:srgbClr val="292A2E"/>
                  </a:solidFill>
                  <a:latin typeface="Play"/>
                  <a:ea typeface="Play"/>
                  <a:cs typeface="Play"/>
                  <a:sym typeface="Play"/>
                </a:endParaRPr>
              </a:p>
            </p:txBody>
          </p:sp>
          <p:sp>
            <p:nvSpPr>
              <p:cNvPr id="205" name="Google Shape;205;p31"/>
              <p:cNvSpPr/>
              <p:nvPr/>
            </p:nvSpPr>
            <p:spPr>
              <a:xfrm flipH="1">
                <a:off x="325367" y="10929"/>
                <a:ext cx="194619" cy="610956"/>
              </a:xfrm>
              <a:custGeom>
                <a:rect b="b" l="l" r="r" t="t"/>
                <a:pathLst>
                  <a:path extrusionOk="0" h="21600" w="19085">
                    <a:moveTo>
                      <a:pt x="19085" y="0"/>
                    </a:moveTo>
                    <a:cubicBezTo>
                      <a:pt x="14861" y="491"/>
                      <a:pt x="10860" y="1446"/>
                      <a:pt x="7546" y="2885"/>
                    </a:cubicBezTo>
                    <a:cubicBezTo>
                      <a:pt x="-2515" y="7256"/>
                      <a:pt x="-2515" y="14342"/>
                      <a:pt x="7546" y="18713"/>
                    </a:cubicBezTo>
                    <a:cubicBezTo>
                      <a:pt x="10861" y="20153"/>
                      <a:pt x="14860" y="21109"/>
                      <a:pt x="19085" y="21600"/>
                    </a:cubicBezTo>
                    <a:lnTo>
                      <a:pt x="19085" y="16295"/>
                    </a:lnTo>
                    <a:cubicBezTo>
                      <a:pt x="18231" y="16031"/>
                      <a:pt x="17418" y="15718"/>
                      <a:pt x="16679" y="15343"/>
                    </a:cubicBezTo>
                    <a:cubicBezTo>
                      <a:pt x="11707" y="12817"/>
                      <a:pt x="11707" y="8721"/>
                      <a:pt x="16679" y="6195"/>
                    </a:cubicBezTo>
                    <a:cubicBezTo>
                      <a:pt x="17417" y="5820"/>
                      <a:pt x="18231" y="5509"/>
                      <a:pt x="19085" y="5245"/>
                    </a:cubicBezTo>
                    <a:lnTo>
                      <a:pt x="19085" y="0"/>
                    </a:lnTo>
                    <a:close/>
                  </a:path>
                </a:pathLst>
              </a:custGeom>
              <a:solidFill>
                <a:srgbClr val="1767DA"/>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292A2E"/>
                  </a:buClr>
                  <a:buSzPts val="3600"/>
                  <a:buFont typeface="Play"/>
                  <a:buNone/>
                </a:pPr>
                <a:r>
                  <a:t/>
                </a:r>
                <a:endParaRPr b="0" i="0" sz="3600" u="none" cap="none" strike="noStrike">
                  <a:solidFill>
                    <a:srgbClr val="292A2E"/>
                  </a:solidFill>
                  <a:latin typeface="Play"/>
                  <a:ea typeface="Play"/>
                  <a:cs typeface="Play"/>
                  <a:sym typeface="Play"/>
                </a:endParaRPr>
              </a:p>
            </p:txBody>
          </p:sp>
        </p:grpSp>
      </p:grpSp>
      <p:sp>
        <p:nvSpPr>
          <p:cNvPr id="206" name="Google Shape;206;p31"/>
          <p:cNvSpPr txBox="1"/>
          <p:nvPr>
            <p:ph type="title"/>
          </p:nvPr>
        </p:nvSpPr>
        <p:spPr>
          <a:xfrm>
            <a:off x="1183925" y="1433788"/>
            <a:ext cx="4771800" cy="614100"/>
          </a:xfrm>
          <a:prstGeom prst="rect">
            <a:avLst/>
          </a:prstGeom>
        </p:spPr>
        <p:txBody>
          <a:bodyPr anchorCtr="0" anchor="b" bIns="91425" lIns="91425" spcFirstLastPara="1" rIns="91425" wrap="square" tIns="91425">
            <a:normAutofit/>
          </a:bodyPr>
          <a:lstStyle>
            <a:lvl1pPr lvl="0" rtl="0">
              <a:spcBef>
                <a:spcPts val="0"/>
              </a:spcBef>
              <a:spcAft>
                <a:spcPts val="0"/>
              </a:spcAft>
              <a:buSzPts val="2200"/>
              <a:buFont typeface="Poppins ExtraBold"/>
              <a:buNone/>
              <a:defRPr b="0" sz="2200">
                <a:latin typeface="Poppins ExtraBold"/>
                <a:ea typeface="Poppins ExtraBold"/>
                <a:cs typeface="Poppins ExtraBold"/>
                <a:sym typeface="Poppins ExtraBold"/>
              </a:defRPr>
            </a:lvl1pPr>
            <a:lvl2pPr lvl="1" rtl="0">
              <a:spcBef>
                <a:spcPts val="0"/>
              </a:spcBef>
              <a:spcAft>
                <a:spcPts val="0"/>
              </a:spcAft>
              <a:buSzPts val="4100"/>
              <a:buNone/>
              <a:defRPr b="0" sz="4100"/>
            </a:lvl2pPr>
            <a:lvl3pPr lvl="2" rtl="0">
              <a:spcBef>
                <a:spcPts val="0"/>
              </a:spcBef>
              <a:spcAft>
                <a:spcPts val="0"/>
              </a:spcAft>
              <a:buSzPts val="4100"/>
              <a:buNone/>
              <a:defRPr b="0" sz="4100"/>
            </a:lvl3pPr>
            <a:lvl4pPr lvl="3" rtl="0">
              <a:spcBef>
                <a:spcPts val="0"/>
              </a:spcBef>
              <a:spcAft>
                <a:spcPts val="0"/>
              </a:spcAft>
              <a:buSzPts val="4100"/>
              <a:buNone/>
              <a:defRPr b="0" sz="4100"/>
            </a:lvl4pPr>
            <a:lvl5pPr lvl="4" rtl="0">
              <a:spcBef>
                <a:spcPts val="0"/>
              </a:spcBef>
              <a:spcAft>
                <a:spcPts val="0"/>
              </a:spcAft>
              <a:buSzPts val="4100"/>
              <a:buNone/>
              <a:defRPr b="0" sz="4100"/>
            </a:lvl5pPr>
            <a:lvl6pPr lvl="5" rtl="0">
              <a:spcBef>
                <a:spcPts val="0"/>
              </a:spcBef>
              <a:spcAft>
                <a:spcPts val="0"/>
              </a:spcAft>
              <a:buSzPts val="4100"/>
              <a:buNone/>
              <a:defRPr b="0" sz="4100"/>
            </a:lvl6pPr>
            <a:lvl7pPr lvl="6" rtl="0">
              <a:spcBef>
                <a:spcPts val="0"/>
              </a:spcBef>
              <a:spcAft>
                <a:spcPts val="0"/>
              </a:spcAft>
              <a:buSzPts val="4100"/>
              <a:buNone/>
              <a:defRPr b="0" sz="4100"/>
            </a:lvl7pPr>
            <a:lvl8pPr lvl="7" rtl="0">
              <a:spcBef>
                <a:spcPts val="0"/>
              </a:spcBef>
              <a:spcAft>
                <a:spcPts val="0"/>
              </a:spcAft>
              <a:buSzPts val="4100"/>
              <a:buNone/>
              <a:defRPr b="0" sz="4100"/>
            </a:lvl8pPr>
            <a:lvl9pPr lvl="8" rtl="0">
              <a:spcBef>
                <a:spcPts val="0"/>
              </a:spcBef>
              <a:spcAft>
                <a:spcPts val="0"/>
              </a:spcAft>
              <a:buSzPts val="4100"/>
              <a:buNone/>
              <a:defRPr b="0" sz="4100"/>
            </a:lvl9pPr>
          </a:lstStyle>
          <a:p/>
        </p:txBody>
      </p:sp>
      <p:sp>
        <p:nvSpPr>
          <p:cNvPr id="207" name="Google Shape;207;p31"/>
          <p:cNvSpPr txBox="1"/>
          <p:nvPr>
            <p:ph idx="1" type="subTitle"/>
          </p:nvPr>
        </p:nvSpPr>
        <p:spPr>
          <a:xfrm>
            <a:off x="1190225" y="1964425"/>
            <a:ext cx="3500700" cy="2328000"/>
          </a:xfrm>
          <a:prstGeom prst="rect">
            <a:avLst/>
          </a:prstGeom>
        </p:spPr>
        <p:txBody>
          <a:bodyPr anchorCtr="0" anchor="t" bIns="91425" lIns="91425" spcFirstLastPara="1" rIns="91425" wrap="square" tIns="91425">
            <a:normAutofit/>
          </a:bodyPr>
          <a:lstStyle>
            <a:lvl1pPr lvl="0" rtl="0">
              <a:spcBef>
                <a:spcPts val="0"/>
              </a:spcBef>
              <a:spcAft>
                <a:spcPts val="0"/>
              </a:spcAft>
              <a:buSzPts val="1100"/>
              <a:buFont typeface="Poppins Light"/>
              <a:buNone/>
              <a:defRPr sz="1100">
                <a:latin typeface="Poppins Light"/>
                <a:ea typeface="Poppins Light"/>
                <a:cs typeface="Poppins Light"/>
                <a:sym typeface="Poppins Light"/>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pter 07">
  <p:cSld name="Title 01_1_1_1_2_1_1_1_1_1_1_1_1">
    <p:bg>
      <p:bgPr>
        <a:blipFill>
          <a:blip r:embed="rId2">
            <a:alphaModFix/>
          </a:blip>
          <a:stretch>
            <a:fillRect/>
          </a:stretch>
        </a:blipFill>
      </p:bgPr>
    </p:bg>
    <p:spTree>
      <p:nvGrpSpPr>
        <p:cNvPr id="208" name="Shape 208"/>
        <p:cNvGrpSpPr/>
        <p:nvPr/>
      </p:nvGrpSpPr>
      <p:grpSpPr>
        <a:xfrm>
          <a:off x="0" y="0"/>
          <a:ext cx="0" cy="0"/>
          <a:chOff x="0" y="0"/>
          <a:chExt cx="0" cy="0"/>
        </a:xfrm>
      </p:grpSpPr>
      <p:grpSp>
        <p:nvGrpSpPr>
          <p:cNvPr id="209" name="Google Shape;209;p32"/>
          <p:cNvGrpSpPr/>
          <p:nvPr/>
        </p:nvGrpSpPr>
        <p:grpSpPr>
          <a:xfrm>
            <a:off x="1245484" y="1268286"/>
            <a:ext cx="371120" cy="240982"/>
            <a:chOff x="-1" y="0"/>
            <a:chExt cx="977918" cy="634999"/>
          </a:xfrm>
        </p:grpSpPr>
        <p:pic>
          <p:nvPicPr>
            <p:cNvPr descr="Multi overlap number 7" id="210" name="Google Shape;210;p32"/>
            <p:cNvPicPr preferRelativeResize="0"/>
            <p:nvPr/>
          </p:nvPicPr>
          <p:blipFill rotWithShape="1">
            <a:blip r:embed="rId3">
              <a:alphaModFix/>
            </a:blip>
            <a:srcRect b="20858" l="0" r="0" t="8862"/>
            <a:stretch/>
          </p:blipFill>
          <p:spPr>
            <a:xfrm>
              <a:off x="539030" y="0"/>
              <a:ext cx="438887" cy="632239"/>
            </a:xfrm>
            <a:prstGeom prst="rect">
              <a:avLst/>
            </a:prstGeom>
            <a:noFill/>
            <a:ln>
              <a:noFill/>
            </a:ln>
          </p:spPr>
        </p:pic>
        <p:grpSp>
          <p:nvGrpSpPr>
            <p:cNvPr id="211" name="Google Shape;211;p32"/>
            <p:cNvGrpSpPr/>
            <p:nvPr/>
          </p:nvGrpSpPr>
          <p:grpSpPr>
            <a:xfrm>
              <a:off x="-1" y="4913"/>
              <a:ext cx="517726" cy="630086"/>
              <a:chOff x="-1" y="0"/>
              <a:chExt cx="517726" cy="630086"/>
            </a:xfrm>
          </p:grpSpPr>
          <p:sp>
            <p:nvSpPr>
              <p:cNvPr id="212" name="Google Shape;212;p32"/>
              <p:cNvSpPr/>
              <p:nvPr/>
            </p:nvSpPr>
            <p:spPr>
              <a:xfrm>
                <a:off x="193179" y="0"/>
                <a:ext cx="133974" cy="630086"/>
              </a:xfrm>
              <a:custGeom>
                <a:rect b="b" l="l" r="r" t="t"/>
                <a:pathLst>
                  <a:path extrusionOk="0" h="21479" w="21600">
                    <a:moveTo>
                      <a:pt x="10936" y="0"/>
                    </a:moveTo>
                    <a:cubicBezTo>
                      <a:pt x="7255" y="0"/>
                      <a:pt x="3580" y="133"/>
                      <a:pt x="0" y="377"/>
                    </a:cubicBezTo>
                    <a:lnTo>
                      <a:pt x="0" y="5412"/>
                    </a:lnTo>
                    <a:cubicBezTo>
                      <a:pt x="3311" y="4813"/>
                      <a:pt x="7049" y="4506"/>
                      <a:pt x="10800" y="4506"/>
                    </a:cubicBezTo>
                    <a:cubicBezTo>
                      <a:pt x="14551" y="4506"/>
                      <a:pt x="18289" y="4813"/>
                      <a:pt x="21600" y="5412"/>
                    </a:cubicBezTo>
                    <a:lnTo>
                      <a:pt x="21600" y="360"/>
                    </a:lnTo>
                    <a:cubicBezTo>
                      <a:pt x="18104" y="128"/>
                      <a:pt x="14527" y="0"/>
                      <a:pt x="10936" y="0"/>
                    </a:cubicBezTo>
                    <a:close/>
                    <a:moveTo>
                      <a:pt x="0" y="16020"/>
                    </a:moveTo>
                    <a:lnTo>
                      <a:pt x="0" y="21114"/>
                    </a:lnTo>
                    <a:cubicBezTo>
                      <a:pt x="7071" y="21595"/>
                      <a:pt x="14519" y="21600"/>
                      <a:pt x="21600" y="21130"/>
                    </a:cubicBezTo>
                    <a:lnTo>
                      <a:pt x="21600" y="16020"/>
                    </a:lnTo>
                    <a:cubicBezTo>
                      <a:pt x="14978" y="17219"/>
                      <a:pt x="6622" y="17219"/>
                      <a:pt x="0" y="16020"/>
                    </a:cubicBezTo>
                    <a:close/>
                  </a:path>
                </a:pathLst>
              </a:custGeom>
              <a:solidFill>
                <a:srgbClr val="AE2916"/>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292A2E"/>
                  </a:buClr>
                  <a:buSzPts val="3600"/>
                  <a:buFont typeface="Play"/>
                  <a:buNone/>
                </a:pPr>
                <a:r>
                  <a:t/>
                </a:r>
                <a:endParaRPr b="0" i="0" sz="3600" u="none" cap="none" strike="noStrike">
                  <a:solidFill>
                    <a:srgbClr val="292A2E"/>
                  </a:solidFill>
                  <a:latin typeface="Play"/>
                  <a:ea typeface="Play"/>
                  <a:cs typeface="Play"/>
                  <a:sym typeface="Play"/>
                </a:endParaRPr>
              </a:p>
            </p:txBody>
          </p:sp>
          <p:sp>
            <p:nvSpPr>
              <p:cNvPr id="213" name="Google Shape;213;p32"/>
              <p:cNvSpPr/>
              <p:nvPr/>
            </p:nvSpPr>
            <p:spPr>
              <a:xfrm>
                <a:off x="-1" y="10881"/>
                <a:ext cx="193760" cy="608310"/>
              </a:xfrm>
              <a:custGeom>
                <a:rect b="b" l="l" r="r" t="t"/>
                <a:pathLst>
                  <a:path extrusionOk="0" h="21600" w="19085">
                    <a:moveTo>
                      <a:pt x="19085" y="0"/>
                    </a:moveTo>
                    <a:cubicBezTo>
                      <a:pt x="14861" y="491"/>
                      <a:pt x="10860" y="1446"/>
                      <a:pt x="7546" y="2885"/>
                    </a:cubicBezTo>
                    <a:cubicBezTo>
                      <a:pt x="-2515" y="7256"/>
                      <a:pt x="-2515" y="14342"/>
                      <a:pt x="7546" y="18713"/>
                    </a:cubicBezTo>
                    <a:cubicBezTo>
                      <a:pt x="10861" y="20153"/>
                      <a:pt x="14860" y="21109"/>
                      <a:pt x="19085" y="21600"/>
                    </a:cubicBezTo>
                    <a:lnTo>
                      <a:pt x="19085" y="16295"/>
                    </a:lnTo>
                    <a:cubicBezTo>
                      <a:pt x="18231" y="16031"/>
                      <a:pt x="17418" y="15718"/>
                      <a:pt x="16679" y="15343"/>
                    </a:cubicBezTo>
                    <a:cubicBezTo>
                      <a:pt x="11707" y="12817"/>
                      <a:pt x="11707" y="8721"/>
                      <a:pt x="16679" y="6195"/>
                    </a:cubicBezTo>
                    <a:cubicBezTo>
                      <a:pt x="17417" y="5820"/>
                      <a:pt x="18231" y="5509"/>
                      <a:pt x="19085" y="5245"/>
                    </a:cubicBezTo>
                    <a:lnTo>
                      <a:pt x="19085" y="0"/>
                    </a:lnTo>
                    <a:close/>
                  </a:path>
                </a:pathLst>
              </a:custGeom>
              <a:solidFill>
                <a:srgbClr val="FEA800"/>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292A2E"/>
                  </a:buClr>
                  <a:buSzPts val="3600"/>
                  <a:buFont typeface="Play"/>
                  <a:buNone/>
                </a:pPr>
                <a:r>
                  <a:t/>
                </a:r>
                <a:endParaRPr b="0" i="0" sz="3600" u="none" cap="none" strike="noStrike">
                  <a:solidFill>
                    <a:srgbClr val="292A2E"/>
                  </a:solidFill>
                  <a:latin typeface="Play"/>
                  <a:ea typeface="Play"/>
                  <a:cs typeface="Play"/>
                  <a:sym typeface="Play"/>
                </a:endParaRPr>
              </a:p>
            </p:txBody>
          </p:sp>
          <p:sp>
            <p:nvSpPr>
              <p:cNvPr id="214" name="Google Shape;214;p32"/>
              <p:cNvSpPr/>
              <p:nvPr/>
            </p:nvSpPr>
            <p:spPr>
              <a:xfrm flipH="1">
                <a:off x="323965" y="10881"/>
                <a:ext cx="193760" cy="608310"/>
              </a:xfrm>
              <a:custGeom>
                <a:rect b="b" l="l" r="r" t="t"/>
                <a:pathLst>
                  <a:path extrusionOk="0" h="21600" w="19085">
                    <a:moveTo>
                      <a:pt x="19085" y="0"/>
                    </a:moveTo>
                    <a:cubicBezTo>
                      <a:pt x="14861" y="491"/>
                      <a:pt x="10860" y="1446"/>
                      <a:pt x="7546" y="2885"/>
                    </a:cubicBezTo>
                    <a:cubicBezTo>
                      <a:pt x="-2515" y="7256"/>
                      <a:pt x="-2515" y="14342"/>
                      <a:pt x="7546" y="18713"/>
                    </a:cubicBezTo>
                    <a:cubicBezTo>
                      <a:pt x="10861" y="20153"/>
                      <a:pt x="14860" y="21109"/>
                      <a:pt x="19085" y="21600"/>
                    </a:cubicBezTo>
                    <a:lnTo>
                      <a:pt x="19085" y="16295"/>
                    </a:lnTo>
                    <a:cubicBezTo>
                      <a:pt x="18231" y="16031"/>
                      <a:pt x="17418" y="15718"/>
                      <a:pt x="16679" y="15343"/>
                    </a:cubicBezTo>
                    <a:cubicBezTo>
                      <a:pt x="11707" y="12817"/>
                      <a:pt x="11707" y="8721"/>
                      <a:pt x="16679" y="6195"/>
                    </a:cubicBezTo>
                    <a:cubicBezTo>
                      <a:pt x="17417" y="5820"/>
                      <a:pt x="18231" y="5509"/>
                      <a:pt x="19085" y="5245"/>
                    </a:cubicBezTo>
                    <a:lnTo>
                      <a:pt x="19085" y="0"/>
                    </a:lnTo>
                    <a:close/>
                  </a:path>
                </a:pathLst>
              </a:custGeom>
              <a:solidFill>
                <a:srgbClr val="BE61F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292A2E"/>
                  </a:buClr>
                  <a:buSzPts val="3600"/>
                  <a:buFont typeface="Play"/>
                  <a:buNone/>
                </a:pPr>
                <a:r>
                  <a:t/>
                </a:r>
                <a:endParaRPr b="0" i="0" sz="3600" u="none" cap="none" strike="noStrike">
                  <a:solidFill>
                    <a:srgbClr val="292A2E"/>
                  </a:solidFill>
                  <a:latin typeface="Play"/>
                  <a:ea typeface="Play"/>
                  <a:cs typeface="Play"/>
                  <a:sym typeface="Play"/>
                </a:endParaRPr>
              </a:p>
            </p:txBody>
          </p:sp>
        </p:grpSp>
      </p:grpSp>
      <p:sp>
        <p:nvSpPr>
          <p:cNvPr id="215" name="Google Shape;215;p32"/>
          <p:cNvSpPr txBox="1"/>
          <p:nvPr>
            <p:ph type="title"/>
          </p:nvPr>
        </p:nvSpPr>
        <p:spPr>
          <a:xfrm>
            <a:off x="1183925" y="1433788"/>
            <a:ext cx="4771800" cy="614100"/>
          </a:xfrm>
          <a:prstGeom prst="rect">
            <a:avLst/>
          </a:prstGeom>
        </p:spPr>
        <p:txBody>
          <a:bodyPr anchorCtr="0" anchor="b" bIns="91425" lIns="91425" spcFirstLastPara="1" rIns="91425" wrap="square" tIns="91425">
            <a:normAutofit/>
          </a:bodyPr>
          <a:lstStyle>
            <a:lvl1pPr lvl="0" rtl="0">
              <a:spcBef>
                <a:spcPts val="0"/>
              </a:spcBef>
              <a:spcAft>
                <a:spcPts val="0"/>
              </a:spcAft>
              <a:buSzPts val="2200"/>
              <a:buFont typeface="Poppins ExtraBold"/>
              <a:buNone/>
              <a:defRPr b="0" sz="2200">
                <a:latin typeface="Poppins ExtraBold"/>
                <a:ea typeface="Poppins ExtraBold"/>
                <a:cs typeface="Poppins ExtraBold"/>
                <a:sym typeface="Poppins ExtraBold"/>
              </a:defRPr>
            </a:lvl1pPr>
            <a:lvl2pPr lvl="1" rtl="0">
              <a:spcBef>
                <a:spcPts val="0"/>
              </a:spcBef>
              <a:spcAft>
                <a:spcPts val="0"/>
              </a:spcAft>
              <a:buSzPts val="4100"/>
              <a:buNone/>
              <a:defRPr b="0" sz="4100"/>
            </a:lvl2pPr>
            <a:lvl3pPr lvl="2" rtl="0">
              <a:spcBef>
                <a:spcPts val="0"/>
              </a:spcBef>
              <a:spcAft>
                <a:spcPts val="0"/>
              </a:spcAft>
              <a:buSzPts val="4100"/>
              <a:buNone/>
              <a:defRPr b="0" sz="4100"/>
            </a:lvl3pPr>
            <a:lvl4pPr lvl="3" rtl="0">
              <a:spcBef>
                <a:spcPts val="0"/>
              </a:spcBef>
              <a:spcAft>
                <a:spcPts val="0"/>
              </a:spcAft>
              <a:buSzPts val="4100"/>
              <a:buNone/>
              <a:defRPr b="0" sz="4100"/>
            </a:lvl4pPr>
            <a:lvl5pPr lvl="4" rtl="0">
              <a:spcBef>
                <a:spcPts val="0"/>
              </a:spcBef>
              <a:spcAft>
                <a:spcPts val="0"/>
              </a:spcAft>
              <a:buSzPts val="4100"/>
              <a:buNone/>
              <a:defRPr b="0" sz="4100"/>
            </a:lvl5pPr>
            <a:lvl6pPr lvl="5" rtl="0">
              <a:spcBef>
                <a:spcPts val="0"/>
              </a:spcBef>
              <a:spcAft>
                <a:spcPts val="0"/>
              </a:spcAft>
              <a:buSzPts val="4100"/>
              <a:buNone/>
              <a:defRPr b="0" sz="4100"/>
            </a:lvl6pPr>
            <a:lvl7pPr lvl="6" rtl="0">
              <a:spcBef>
                <a:spcPts val="0"/>
              </a:spcBef>
              <a:spcAft>
                <a:spcPts val="0"/>
              </a:spcAft>
              <a:buSzPts val="4100"/>
              <a:buNone/>
              <a:defRPr b="0" sz="4100"/>
            </a:lvl7pPr>
            <a:lvl8pPr lvl="7" rtl="0">
              <a:spcBef>
                <a:spcPts val="0"/>
              </a:spcBef>
              <a:spcAft>
                <a:spcPts val="0"/>
              </a:spcAft>
              <a:buSzPts val="4100"/>
              <a:buNone/>
              <a:defRPr b="0" sz="4100"/>
            </a:lvl8pPr>
            <a:lvl9pPr lvl="8" rtl="0">
              <a:spcBef>
                <a:spcPts val="0"/>
              </a:spcBef>
              <a:spcAft>
                <a:spcPts val="0"/>
              </a:spcAft>
              <a:buSzPts val="4100"/>
              <a:buNone/>
              <a:defRPr b="0" sz="4100"/>
            </a:lvl9pPr>
          </a:lstStyle>
          <a:p/>
        </p:txBody>
      </p:sp>
      <p:sp>
        <p:nvSpPr>
          <p:cNvPr id="216" name="Google Shape;216;p32"/>
          <p:cNvSpPr txBox="1"/>
          <p:nvPr>
            <p:ph idx="1" type="subTitle"/>
          </p:nvPr>
        </p:nvSpPr>
        <p:spPr>
          <a:xfrm>
            <a:off x="1190225" y="1964425"/>
            <a:ext cx="3500700" cy="2328000"/>
          </a:xfrm>
          <a:prstGeom prst="rect">
            <a:avLst/>
          </a:prstGeom>
        </p:spPr>
        <p:txBody>
          <a:bodyPr anchorCtr="0" anchor="t" bIns="91425" lIns="91425" spcFirstLastPara="1" rIns="91425" wrap="square" tIns="91425">
            <a:normAutofit/>
          </a:bodyPr>
          <a:lstStyle>
            <a:lvl1pPr lvl="0" rtl="0">
              <a:spcBef>
                <a:spcPts val="0"/>
              </a:spcBef>
              <a:spcAft>
                <a:spcPts val="0"/>
              </a:spcAft>
              <a:buSzPts val="1100"/>
              <a:buFont typeface="Poppins Light"/>
              <a:buNone/>
              <a:defRPr sz="1100">
                <a:latin typeface="Poppins Light"/>
                <a:ea typeface="Poppins Light"/>
                <a:cs typeface="Poppins Light"/>
                <a:sym typeface="Poppins Light"/>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pter 08">
  <p:cSld name="Title 01_1_1_1_2_1_1_1_1_1_1_1_1_1">
    <p:bg>
      <p:bgPr>
        <a:blipFill>
          <a:blip r:embed="rId2">
            <a:alphaModFix/>
          </a:blip>
          <a:stretch>
            <a:fillRect/>
          </a:stretch>
        </a:blipFill>
      </p:bgPr>
    </p:bg>
    <p:spTree>
      <p:nvGrpSpPr>
        <p:cNvPr id="217" name="Shape 217"/>
        <p:cNvGrpSpPr/>
        <p:nvPr/>
      </p:nvGrpSpPr>
      <p:grpSpPr>
        <a:xfrm>
          <a:off x="0" y="0"/>
          <a:ext cx="0" cy="0"/>
          <a:chOff x="0" y="0"/>
          <a:chExt cx="0" cy="0"/>
        </a:xfrm>
      </p:grpSpPr>
      <p:grpSp>
        <p:nvGrpSpPr>
          <p:cNvPr id="218" name="Google Shape;218;p33"/>
          <p:cNvGrpSpPr/>
          <p:nvPr/>
        </p:nvGrpSpPr>
        <p:grpSpPr>
          <a:xfrm>
            <a:off x="1246354" y="1268290"/>
            <a:ext cx="388602" cy="240982"/>
            <a:chOff x="-1" y="0"/>
            <a:chExt cx="1023984" cy="634999"/>
          </a:xfrm>
        </p:grpSpPr>
        <p:pic>
          <p:nvPicPr>
            <p:cNvPr descr="Multi overlap number 8" id="219" name="Google Shape;219;p33"/>
            <p:cNvPicPr preferRelativeResize="0"/>
            <p:nvPr/>
          </p:nvPicPr>
          <p:blipFill rotWithShape="1">
            <a:blip r:embed="rId3">
              <a:alphaModFix/>
            </a:blip>
            <a:srcRect b="19194" l="0" r="0" t="7545"/>
            <a:stretch/>
          </p:blipFill>
          <p:spPr>
            <a:xfrm>
              <a:off x="544094" y="0"/>
              <a:ext cx="479889" cy="632239"/>
            </a:xfrm>
            <a:prstGeom prst="rect">
              <a:avLst/>
            </a:prstGeom>
            <a:noFill/>
            <a:ln>
              <a:noFill/>
            </a:ln>
          </p:spPr>
        </p:pic>
        <p:grpSp>
          <p:nvGrpSpPr>
            <p:cNvPr id="220" name="Google Shape;220;p33"/>
            <p:cNvGrpSpPr/>
            <p:nvPr/>
          </p:nvGrpSpPr>
          <p:grpSpPr>
            <a:xfrm>
              <a:off x="-1" y="4913"/>
              <a:ext cx="517726" cy="630086"/>
              <a:chOff x="-1" y="0"/>
              <a:chExt cx="517726" cy="630086"/>
            </a:xfrm>
          </p:grpSpPr>
          <p:sp>
            <p:nvSpPr>
              <p:cNvPr id="221" name="Google Shape;221;p33"/>
              <p:cNvSpPr/>
              <p:nvPr/>
            </p:nvSpPr>
            <p:spPr>
              <a:xfrm>
                <a:off x="193179" y="0"/>
                <a:ext cx="133974" cy="630086"/>
              </a:xfrm>
              <a:custGeom>
                <a:rect b="b" l="l" r="r" t="t"/>
                <a:pathLst>
                  <a:path extrusionOk="0" h="21479" w="21600">
                    <a:moveTo>
                      <a:pt x="10936" y="0"/>
                    </a:moveTo>
                    <a:cubicBezTo>
                      <a:pt x="7255" y="0"/>
                      <a:pt x="3580" y="133"/>
                      <a:pt x="0" y="377"/>
                    </a:cubicBezTo>
                    <a:lnTo>
                      <a:pt x="0" y="5412"/>
                    </a:lnTo>
                    <a:cubicBezTo>
                      <a:pt x="3311" y="4813"/>
                      <a:pt x="7049" y="4506"/>
                      <a:pt x="10800" y="4506"/>
                    </a:cubicBezTo>
                    <a:cubicBezTo>
                      <a:pt x="14551" y="4506"/>
                      <a:pt x="18289" y="4813"/>
                      <a:pt x="21600" y="5412"/>
                    </a:cubicBezTo>
                    <a:lnTo>
                      <a:pt x="21600" y="360"/>
                    </a:lnTo>
                    <a:cubicBezTo>
                      <a:pt x="18104" y="128"/>
                      <a:pt x="14527" y="0"/>
                      <a:pt x="10936" y="0"/>
                    </a:cubicBezTo>
                    <a:close/>
                    <a:moveTo>
                      <a:pt x="0" y="16020"/>
                    </a:moveTo>
                    <a:lnTo>
                      <a:pt x="0" y="21114"/>
                    </a:lnTo>
                    <a:cubicBezTo>
                      <a:pt x="7071" y="21595"/>
                      <a:pt x="14519" y="21600"/>
                      <a:pt x="21600" y="21130"/>
                    </a:cubicBezTo>
                    <a:lnTo>
                      <a:pt x="21600" y="16020"/>
                    </a:lnTo>
                    <a:cubicBezTo>
                      <a:pt x="14978" y="17219"/>
                      <a:pt x="6622" y="17219"/>
                      <a:pt x="0" y="16020"/>
                    </a:cubicBezTo>
                    <a:close/>
                  </a:path>
                </a:pathLst>
              </a:custGeom>
              <a:solidFill>
                <a:srgbClr val="09326C"/>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292A2E"/>
                  </a:buClr>
                  <a:buSzPts val="3600"/>
                  <a:buFont typeface="Play"/>
                  <a:buNone/>
                </a:pPr>
                <a:r>
                  <a:t/>
                </a:r>
                <a:endParaRPr b="0" i="0" sz="3600" u="none" cap="none" strike="noStrike">
                  <a:solidFill>
                    <a:srgbClr val="292A2E"/>
                  </a:solidFill>
                  <a:latin typeface="Play"/>
                  <a:ea typeface="Play"/>
                  <a:cs typeface="Play"/>
                  <a:sym typeface="Play"/>
                </a:endParaRPr>
              </a:p>
            </p:txBody>
          </p:sp>
          <p:sp>
            <p:nvSpPr>
              <p:cNvPr id="222" name="Google Shape;222;p33"/>
              <p:cNvSpPr/>
              <p:nvPr/>
            </p:nvSpPr>
            <p:spPr>
              <a:xfrm>
                <a:off x="-1" y="10881"/>
                <a:ext cx="193760" cy="608310"/>
              </a:xfrm>
              <a:custGeom>
                <a:rect b="b" l="l" r="r" t="t"/>
                <a:pathLst>
                  <a:path extrusionOk="0" h="21600" w="19085">
                    <a:moveTo>
                      <a:pt x="19085" y="0"/>
                    </a:moveTo>
                    <a:cubicBezTo>
                      <a:pt x="14861" y="491"/>
                      <a:pt x="10860" y="1446"/>
                      <a:pt x="7546" y="2885"/>
                    </a:cubicBezTo>
                    <a:cubicBezTo>
                      <a:pt x="-2515" y="7256"/>
                      <a:pt x="-2515" y="14342"/>
                      <a:pt x="7546" y="18713"/>
                    </a:cubicBezTo>
                    <a:cubicBezTo>
                      <a:pt x="10861" y="20153"/>
                      <a:pt x="14860" y="21109"/>
                      <a:pt x="19085" y="21600"/>
                    </a:cubicBezTo>
                    <a:lnTo>
                      <a:pt x="19085" y="16295"/>
                    </a:lnTo>
                    <a:cubicBezTo>
                      <a:pt x="18231" y="16031"/>
                      <a:pt x="17418" y="15718"/>
                      <a:pt x="16679" y="15343"/>
                    </a:cubicBezTo>
                    <a:cubicBezTo>
                      <a:pt x="11707" y="12817"/>
                      <a:pt x="11707" y="8721"/>
                      <a:pt x="16679" y="6195"/>
                    </a:cubicBezTo>
                    <a:cubicBezTo>
                      <a:pt x="17417" y="5820"/>
                      <a:pt x="18231" y="5509"/>
                      <a:pt x="19085" y="5245"/>
                    </a:cubicBezTo>
                    <a:lnTo>
                      <a:pt x="19085" y="0"/>
                    </a:lnTo>
                    <a:close/>
                  </a:path>
                </a:pathLst>
              </a:custGeom>
              <a:solidFill>
                <a:srgbClr val="81B435"/>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292A2E"/>
                  </a:buClr>
                  <a:buSzPts val="3600"/>
                  <a:buFont typeface="Play"/>
                  <a:buNone/>
                </a:pPr>
                <a:r>
                  <a:t/>
                </a:r>
                <a:endParaRPr b="0" i="0" sz="3600" u="none" cap="none" strike="noStrike">
                  <a:solidFill>
                    <a:srgbClr val="292A2E"/>
                  </a:solidFill>
                  <a:latin typeface="Play"/>
                  <a:ea typeface="Play"/>
                  <a:cs typeface="Play"/>
                  <a:sym typeface="Play"/>
                </a:endParaRPr>
              </a:p>
            </p:txBody>
          </p:sp>
          <p:sp>
            <p:nvSpPr>
              <p:cNvPr id="223" name="Google Shape;223;p33"/>
              <p:cNvSpPr/>
              <p:nvPr/>
            </p:nvSpPr>
            <p:spPr>
              <a:xfrm flipH="1">
                <a:off x="323965" y="10881"/>
                <a:ext cx="193760" cy="608310"/>
              </a:xfrm>
              <a:custGeom>
                <a:rect b="b" l="l" r="r" t="t"/>
                <a:pathLst>
                  <a:path extrusionOk="0" h="21600" w="19085">
                    <a:moveTo>
                      <a:pt x="19085" y="0"/>
                    </a:moveTo>
                    <a:cubicBezTo>
                      <a:pt x="14861" y="491"/>
                      <a:pt x="10860" y="1446"/>
                      <a:pt x="7546" y="2885"/>
                    </a:cubicBezTo>
                    <a:cubicBezTo>
                      <a:pt x="-2515" y="7256"/>
                      <a:pt x="-2515" y="14342"/>
                      <a:pt x="7546" y="18713"/>
                    </a:cubicBezTo>
                    <a:cubicBezTo>
                      <a:pt x="10861" y="20153"/>
                      <a:pt x="14860" y="21109"/>
                      <a:pt x="19085" y="21600"/>
                    </a:cubicBezTo>
                    <a:lnTo>
                      <a:pt x="19085" y="16295"/>
                    </a:lnTo>
                    <a:cubicBezTo>
                      <a:pt x="18231" y="16031"/>
                      <a:pt x="17418" y="15718"/>
                      <a:pt x="16679" y="15343"/>
                    </a:cubicBezTo>
                    <a:cubicBezTo>
                      <a:pt x="11707" y="12817"/>
                      <a:pt x="11707" y="8721"/>
                      <a:pt x="16679" y="6195"/>
                    </a:cubicBezTo>
                    <a:cubicBezTo>
                      <a:pt x="17417" y="5820"/>
                      <a:pt x="18231" y="5509"/>
                      <a:pt x="19085" y="5245"/>
                    </a:cubicBezTo>
                    <a:lnTo>
                      <a:pt x="19085" y="0"/>
                    </a:lnTo>
                    <a:close/>
                  </a:path>
                </a:pathLst>
              </a:custGeom>
              <a:solidFill>
                <a:srgbClr val="1767DA"/>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292A2E"/>
                  </a:buClr>
                  <a:buSzPts val="3600"/>
                  <a:buFont typeface="Play"/>
                  <a:buNone/>
                </a:pPr>
                <a:r>
                  <a:t/>
                </a:r>
                <a:endParaRPr b="0" i="0" sz="3600" u="none" cap="none" strike="noStrike">
                  <a:solidFill>
                    <a:srgbClr val="292A2E"/>
                  </a:solidFill>
                  <a:latin typeface="Play"/>
                  <a:ea typeface="Play"/>
                  <a:cs typeface="Play"/>
                  <a:sym typeface="Play"/>
                </a:endParaRPr>
              </a:p>
            </p:txBody>
          </p:sp>
        </p:grpSp>
      </p:grpSp>
      <p:sp>
        <p:nvSpPr>
          <p:cNvPr id="224" name="Google Shape;224;p33"/>
          <p:cNvSpPr txBox="1"/>
          <p:nvPr>
            <p:ph type="title"/>
          </p:nvPr>
        </p:nvSpPr>
        <p:spPr>
          <a:xfrm>
            <a:off x="1183925" y="1433788"/>
            <a:ext cx="4771800" cy="614100"/>
          </a:xfrm>
          <a:prstGeom prst="rect">
            <a:avLst/>
          </a:prstGeom>
        </p:spPr>
        <p:txBody>
          <a:bodyPr anchorCtr="0" anchor="b" bIns="91425" lIns="91425" spcFirstLastPara="1" rIns="91425" wrap="square" tIns="91425">
            <a:normAutofit/>
          </a:bodyPr>
          <a:lstStyle>
            <a:lvl1pPr lvl="0" rtl="0">
              <a:spcBef>
                <a:spcPts val="0"/>
              </a:spcBef>
              <a:spcAft>
                <a:spcPts val="0"/>
              </a:spcAft>
              <a:buSzPts val="2200"/>
              <a:buFont typeface="Poppins ExtraBold"/>
              <a:buNone/>
              <a:defRPr b="0" sz="2200">
                <a:latin typeface="Poppins ExtraBold"/>
                <a:ea typeface="Poppins ExtraBold"/>
                <a:cs typeface="Poppins ExtraBold"/>
                <a:sym typeface="Poppins ExtraBold"/>
              </a:defRPr>
            </a:lvl1pPr>
            <a:lvl2pPr lvl="1" rtl="0">
              <a:spcBef>
                <a:spcPts val="0"/>
              </a:spcBef>
              <a:spcAft>
                <a:spcPts val="0"/>
              </a:spcAft>
              <a:buSzPts val="4100"/>
              <a:buNone/>
              <a:defRPr b="0" sz="4100"/>
            </a:lvl2pPr>
            <a:lvl3pPr lvl="2" rtl="0">
              <a:spcBef>
                <a:spcPts val="0"/>
              </a:spcBef>
              <a:spcAft>
                <a:spcPts val="0"/>
              </a:spcAft>
              <a:buSzPts val="4100"/>
              <a:buNone/>
              <a:defRPr b="0" sz="4100"/>
            </a:lvl3pPr>
            <a:lvl4pPr lvl="3" rtl="0">
              <a:spcBef>
                <a:spcPts val="0"/>
              </a:spcBef>
              <a:spcAft>
                <a:spcPts val="0"/>
              </a:spcAft>
              <a:buSzPts val="4100"/>
              <a:buNone/>
              <a:defRPr b="0" sz="4100"/>
            </a:lvl4pPr>
            <a:lvl5pPr lvl="4" rtl="0">
              <a:spcBef>
                <a:spcPts val="0"/>
              </a:spcBef>
              <a:spcAft>
                <a:spcPts val="0"/>
              </a:spcAft>
              <a:buSzPts val="4100"/>
              <a:buNone/>
              <a:defRPr b="0" sz="4100"/>
            </a:lvl5pPr>
            <a:lvl6pPr lvl="5" rtl="0">
              <a:spcBef>
                <a:spcPts val="0"/>
              </a:spcBef>
              <a:spcAft>
                <a:spcPts val="0"/>
              </a:spcAft>
              <a:buSzPts val="4100"/>
              <a:buNone/>
              <a:defRPr b="0" sz="4100"/>
            </a:lvl6pPr>
            <a:lvl7pPr lvl="6" rtl="0">
              <a:spcBef>
                <a:spcPts val="0"/>
              </a:spcBef>
              <a:spcAft>
                <a:spcPts val="0"/>
              </a:spcAft>
              <a:buSzPts val="4100"/>
              <a:buNone/>
              <a:defRPr b="0" sz="4100"/>
            </a:lvl7pPr>
            <a:lvl8pPr lvl="7" rtl="0">
              <a:spcBef>
                <a:spcPts val="0"/>
              </a:spcBef>
              <a:spcAft>
                <a:spcPts val="0"/>
              </a:spcAft>
              <a:buSzPts val="4100"/>
              <a:buNone/>
              <a:defRPr b="0" sz="4100"/>
            </a:lvl8pPr>
            <a:lvl9pPr lvl="8" rtl="0">
              <a:spcBef>
                <a:spcPts val="0"/>
              </a:spcBef>
              <a:spcAft>
                <a:spcPts val="0"/>
              </a:spcAft>
              <a:buSzPts val="4100"/>
              <a:buNone/>
              <a:defRPr b="0" sz="4100"/>
            </a:lvl9pPr>
          </a:lstStyle>
          <a:p/>
        </p:txBody>
      </p:sp>
      <p:sp>
        <p:nvSpPr>
          <p:cNvPr id="225" name="Google Shape;225;p33"/>
          <p:cNvSpPr txBox="1"/>
          <p:nvPr>
            <p:ph idx="1" type="subTitle"/>
          </p:nvPr>
        </p:nvSpPr>
        <p:spPr>
          <a:xfrm>
            <a:off x="1190225" y="1964425"/>
            <a:ext cx="3500700" cy="2328000"/>
          </a:xfrm>
          <a:prstGeom prst="rect">
            <a:avLst/>
          </a:prstGeom>
        </p:spPr>
        <p:txBody>
          <a:bodyPr anchorCtr="0" anchor="t" bIns="91425" lIns="91425" spcFirstLastPara="1" rIns="91425" wrap="square" tIns="91425">
            <a:normAutofit/>
          </a:bodyPr>
          <a:lstStyle>
            <a:lvl1pPr lvl="0" rtl="0">
              <a:spcBef>
                <a:spcPts val="0"/>
              </a:spcBef>
              <a:spcAft>
                <a:spcPts val="0"/>
              </a:spcAft>
              <a:buSzPts val="1100"/>
              <a:buFont typeface="Poppins Light"/>
              <a:buNone/>
              <a:defRPr sz="1100">
                <a:latin typeface="Poppins Light"/>
                <a:ea typeface="Poppins Light"/>
                <a:cs typeface="Poppins Light"/>
                <a:sym typeface="Poppins Light"/>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pter 09">
  <p:cSld name="Title 01_1_1_1_2_1_1_1_1_1_1_1_1_1_1">
    <p:bg>
      <p:bgPr>
        <a:blipFill>
          <a:blip r:embed="rId2">
            <a:alphaModFix/>
          </a:blip>
          <a:stretch>
            <a:fillRect/>
          </a:stretch>
        </a:blipFill>
      </p:bgPr>
    </p:bg>
    <p:spTree>
      <p:nvGrpSpPr>
        <p:cNvPr id="226" name="Shape 226"/>
        <p:cNvGrpSpPr/>
        <p:nvPr/>
      </p:nvGrpSpPr>
      <p:grpSpPr>
        <a:xfrm>
          <a:off x="0" y="0"/>
          <a:ext cx="0" cy="0"/>
          <a:chOff x="0" y="0"/>
          <a:chExt cx="0" cy="0"/>
        </a:xfrm>
      </p:grpSpPr>
      <p:grpSp>
        <p:nvGrpSpPr>
          <p:cNvPr id="227" name="Google Shape;227;p34"/>
          <p:cNvGrpSpPr/>
          <p:nvPr/>
        </p:nvGrpSpPr>
        <p:grpSpPr>
          <a:xfrm>
            <a:off x="1246016" y="1265275"/>
            <a:ext cx="389276" cy="240919"/>
            <a:chOff x="-1" y="0"/>
            <a:chExt cx="1026029" cy="634999"/>
          </a:xfrm>
        </p:grpSpPr>
        <p:pic>
          <p:nvPicPr>
            <p:cNvPr descr="Multi overlap number 9" id="228" name="Google Shape;228;p34"/>
            <p:cNvPicPr preferRelativeResize="0"/>
            <p:nvPr/>
          </p:nvPicPr>
          <p:blipFill rotWithShape="1">
            <a:blip r:embed="rId3">
              <a:alphaModFix/>
            </a:blip>
            <a:srcRect b="20748" l="0" r="0" t="7459"/>
            <a:stretch/>
          </p:blipFill>
          <p:spPr>
            <a:xfrm>
              <a:off x="542432" y="0"/>
              <a:ext cx="483596" cy="632239"/>
            </a:xfrm>
            <a:prstGeom prst="rect">
              <a:avLst/>
            </a:prstGeom>
            <a:noFill/>
            <a:ln>
              <a:noFill/>
            </a:ln>
          </p:spPr>
        </p:pic>
        <p:grpSp>
          <p:nvGrpSpPr>
            <p:cNvPr id="229" name="Google Shape;229;p34"/>
            <p:cNvGrpSpPr/>
            <p:nvPr/>
          </p:nvGrpSpPr>
          <p:grpSpPr>
            <a:xfrm>
              <a:off x="-1" y="4913"/>
              <a:ext cx="517726" cy="630086"/>
              <a:chOff x="-1" y="0"/>
              <a:chExt cx="517726" cy="630086"/>
            </a:xfrm>
          </p:grpSpPr>
          <p:sp>
            <p:nvSpPr>
              <p:cNvPr id="230" name="Google Shape;230;p34"/>
              <p:cNvSpPr/>
              <p:nvPr/>
            </p:nvSpPr>
            <p:spPr>
              <a:xfrm>
                <a:off x="193179" y="0"/>
                <a:ext cx="133974" cy="630086"/>
              </a:xfrm>
              <a:custGeom>
                <a:rect b="b" l="l" r="r" t="t"/>
                <a:pathLst>
                  <a:path extrusionOk="0" h="21479" w="21600">
                    <a:moveTo>
                      <a:pt x="10936" y="0"/>
                    </a:moveTo>
                    <a:cubicBezTo>
                      <a:pt x="7255" y="0"/>
                      <a:pt x="3580" y="133"/>
                      <a:pt x="0" y="377"/>
                    </a:cubicBezTo>
                    <a:lnTo>
                      <a:pt x="0" y="5412"/>
                    </a:lnTo>
                    <a:cubicBezTo>
                      <a:pt x="3311" y="4813"/>
                      <a:pt x="7049" y="4506"/>
                      <a:pt x="10800" y="4506"/>
                    </a:cubicBezTo>
                    <a:cubicBezTo>
                      <a:pt x="14551" y="4506"/>
                      <a:pt x="18289" y="4813"/>
                      <a:pt x="21600" y="5412"/>
                    </a:cubicBezTo>
                    <a:lnTo>
                      <a:pt x="21600" y="360"/>
                    </a:lnTo>
                    <a:cubicBezTo>
                      <a:pt x="18104" y="128"/>
                      <a:pt x="14527" y="0"/>
                      <a:pt x="10936" y="0"/>
                    </a:cubicBezTo>
                    <a:close/>
                    <a:moveTo>
                      <a:pt x="0" y="16020"/>
                    </a:moveTo>
                    <a:lnTo>
                      <a:pt x="0" y="21114"/>
                    </a:lnTo>
                    <a:cubicBezTo>
                      <a:pt x="7071" y="21595"/>
                      <a:pt x="14519" y="21600"/>
                      <a:pt x="21600" y="21130"/>
                    </a:cubicBezTo>
                    <a:lnTo>
                      <a:pt x="21600" y="16020"/>
                    </a:lnTo>
                    <a:cubicBezTo>
                      <a:pt x="14978" y="17219"/>
                      <a:pt x="6622" y="17219"/>
                      <a:pt x="0" y="16020"/>
                    </a:cubicBezTo>
                    <a:close/>
                  </a:path>
                </a:pathLst>
              </a:custGeom>
              <a:solidFill>
                <a:srgbClr val="AE2916"/>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292A2E"/>
                  </a:buClr>
                  <a:buSzPts val="3600"/>
                  <a:buFont typeface="Play"/>
                  <a:buNone/>
                </a:pPr>
                <a:r>
                  <a:t/>
                </a:r>
                <a:endParaRPr b="0" i="0" sz="3600" u="none" cap="none" strike="noStrike">
                  <a:solidFill>
                    <a:srgbClr val="292A2E"/>
                  </a:solidFill>
                  <a:latin typeface="Play"/>
                  <a:ea typeface="Play"/>
                  <a:cs typeface="Play"/>
                  <a:sym typeface="Play"/>
                </a:endParaRPr>
              </a:p>
            </p:txBody>
          </p:sp>
          <p:sp>
            <p:nvSpPr>
              <p:cNvPr id="231" name="Google Shape;231;p34"/>
              <p:cNvSpPr/>
              <p:nvPr/>
            </p:nvSpPr>
            <p:spPr>
              <a:xfrm>
                <a:off x="-1" y="10881"/>
                <a:ext cx="193760" cy="608310"/>
              </a:xfrm>
              <a:custGeom>
                <a:rect b="b" l="l" r="r" t="t"/>
                <a:pathLst>
                  <a:path extrusionOk="0" h="21600" w="19085">
                    <a:moveTo>
                      <a:pt x="19085" y="0"/>
                    </a:moveTo>
                    <a:cubicBezTo>
                      <a:pt x="14861" y="491"/>
                      <a:pt x="10860" y="1446"/>
                      <a:pt x="7546" y="2885"/>
                    </a:cubicBezTo>
                    <a:cubicBezTo>
                      <a:pt x="-2515" y="7256"/>
                      <a:pt x="-2515" y="14342"/>
                      <a:pt x="7546" y="18713"/>
                    </a:cubicBezTo>
                    <a:cubicBezTo>
                      <a:pt x="10861" y="20153"/>
                      <a:pt x="14860" y="21109"/>
                      <a:pt x="19085" y="21600"/>
                    </a:cubicBezTo>
                    <a:lnTo>
                      <a:pt x="19085" y="16295"/>
                    </a:lnTo>
                    <a:cubicBezTo>
                      <a:pt x="18231" y="16031"/>
                      <a:pt x="17418" y="15718"/>
                      <a:pt x="16679" y="15343"/>
                    </a:cubicBezTo>
                    <a:cubicBezTo>
                      <a:pt x="11707" y="12817"/>
                      <a:pt x="11707" y="8721"/>
                      <a:pt x="16679" y="6195"/>
                    </a:cubicBezTo>
                    <a:cubicBezTo>
                      <a:pt x="17417" y="5820"/>
                      <a:pt x="18231" y="5509"/>
                      <a:pt x="19085" y="5245"/>
                    </a:cubicBezTo>
                    <a:lnTo>
                      <a:pt x="19085" y="0"/>
                    </a:lnTo>
                    <a:close/>
                  </a:path>
                </a:pathLst>
              </a:custGeom>
              <a:solidFill>
                <a:srgbClr val="BE61F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292A2E"/>
                  </a:buClr>
                  <a:buSzPts val="3600"/>
                  <a:buFont typeface="Play"/>
                  <a:buNone/>
                </a:pPr>
                <a:r>
                  <a:t/>
                </a:r>
                <a:endParaRPr b="0" i="0" sz="3600" u="none" cap="none" strike="noStrike">
                  <a:solidFill>
                    <a:srgbClr val="292A2E"/>
                  </a:solidFill>
                  <a:latin typeface="Play"/>
                  <a:ea typeface="Play"/>
                  <a:cs typeface="Play"/>
                  <a:sym typeface="Play"/>
                </a:endParaRPr>
              </a:p>
            </p:txBody>
          </p:sp>
          <p:sp>
            <p:nvSpPr>
              <p:cNvPr id="232" name="Google Shape;232;p34"/>
              <p:cNvSpPr/>
              <p:nvPr/>
            </p:nvSpPr>
            <p:spPr>
              <a:xfrm flipH="1">
                <a:off x="323965" y="10881"/>
                <a:ext cx="193760" cy="608310"/>
              </a:xfrm>
              <a:custGeom>
                <a:rect b="b" l="l" r="r" t="t"/>
                <a:pathLst>
                  <a:path extrusionOk="0" h="21600" w="19085">
                    <a:moveTo>
                      <a:pt x="19085" y="0"/>
                    </a:moveTo>
                    <a:cubicBezTo>
                      <a:pt x="14861" y="491"/>
                      <a:pt x="10860" y="1446"/>
                      <a:pt x="7546" y="2885"/>
                    </a:cubicBezTo>
                    <a:cubicBezTo>
                      <a:pt x="-2515" y="7256"/>
                      <a:pt x="-2515" y="14342"/>
                      <a:pt x="7546" y="18713"/>
                    </a:cubicBezTo>
                    <a:cubicBezTo>
                      <a:pt x="10861" y="20153"/>
                      <a:pt x="14860" y="21109"/>
                      <a:pt x="19085" y="21600"/>
                    </a:cubicBezTo>
                    <a:lnTo>
                      <a:pt x="19085" y="16295"/>
                    </a:lnTo>
                    <a:cubicBezTo>
                      <a:pt x="18231" y="16031"/>
                      <a:pt x="17418" y="15718"/>
                      <a:pt x="16679" y="15343"/>
                    </a:cubicBezTo>
                    <a:cubicBezTo>
                      <a:pt x="11707" y="12817"/>
                      <a:pt x="11707" y="8721"/>
                      <a:pt x="16679" y="6195"/>
                    </a:cubicBezTo>
                    <a:cubicBezTo>
                      <a:pt x="17417" y="5820"/>
                      <a:pt x="18231" y="5509"/>
                      <a:pt x="19085" y="5245"/>
                    </a:cubicBezTo>
                    <a:lnTo>
                      <a:pt x="19085" y="0"/>
                    </a:lnTo>
                    <a:close/>
                  </a:path>
                </a:pathLst>
              </a:custGeom>
              <a:solidFill>
                <a:srgbClr val="FEA800"/>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292A2E"/>
                  </a:buClr>
                  <a:buSzPts val="3600"/>
                  <a:buFont typeface="Play"/>
                  <a:buNone/>
                </a:pPr>
                <a:r>
                  <a:t/>
                </a:r>
                <a:endParaRPr b="0" i="0" sz="3600" u="none" cap="none" strike="noStrike">
                  <a:solidFill>
                    <a:srgbClr val="292A2E"/>
                  </a:solidFill>
                  <a:latin typeface="Play"/>
                  <a:ea typeface="Play"/>
                  <a:cs typeface="Play"/>
                  <a:sym typeface="Play"/>
                </a:endParaRPr>
              </a:p>
            </p:txBody>
          </p:sp>
        </p:grpSp>
      </p:grpSp>
      <p:sp>
        <p:nvSpPr>
          <p:cNvPr id="233" name="Google Shape;233;p34"/>
          <p:cNvSpPr txBox="1"/>
          <p:nvPr>
            <p:ph type="title"/>
          </p:nvPr>
        </p:nvSpPr>
        <p:spPr>
          <a:xfrm>
            <a:off x="1183925" y="1433788"/>
            <a:ext cx="4771800" cy="614100"/>
          </a:xfrm>
          <a:prstGeom prst="rect">
            <a:avLst/>
          </a:prstGeom>
        </p:spPr>
        <p:txBody>
          <a:bodyPr anchorCtr="0" anchor="b" bIns="91425" lIns="91425" spcFirstLastPara="1" rIns="91425" wrap="square" tIns="91425">
            <a:normAutofit/>
          </a:bodyPr>
          <a:lstStyle>
            <a:lvl1pPr lvl="0" rtl="0">
              <a:spcBef>
                <a:spcPts val="0"/>
              </a:spcBef>
              <a:spcAft>
                <a:spcPts val="0"/>
              </a:spcAft>
              <a:buSzPts val="2200"/>
              <a:buFont typeface="Poppins ExtraBold"/>
              <a:buNone/>
              <a:defRPr b="0" sz="2200">
                <a:latin typeface="Poppins ExtraBold"/>
                <a:ea typeface="Poppins ExtraBold"/>
                <a:cs typeface="Poppins ExtraBold"/>
                <a:sym typeface="Poppins ExtraBold"/>
              </a:defRPr>
            </a:lvl1pPr>
            <a:lvl2pPr lvl="1" rtl="0">
              <a:spcBef>
                <a:spcPts val="0"/>
              </a:spcBef>
              <a:spcAft>
                <a:spcPts val="0"/>
              </a:spcAft>
              <a:buSzPts val="4100"/>
              <a:buNone/>
              <a:defRPr b="0" sz="4100"/>
            </a:lvl2pPr>
            <a:lvl3pPr lvl="2" rtl="0">
              <a:spcBef>
                <a:spcPts val="0"/>
              </a:spcBef>
              <a:spcAft>
                <a:spcPts val="0"/>
              </a:spcAft>
              <a:buSzPts val="4100"/>
              <a:buNone/>
              <a:defRPr b="0" sz="4100"/>
            </a:lvl3pPr>
            <a:lvl4pPr lvl="3" rtl="0">
              <a:spcBef>
                <a:spcPts val="0"/>
              </a:spcBef>
              <a:spcAft>
                <a:spcPts val="0"/>
              </a:spcAft>
              <a:buSzPts val="4100"/>
              <a:buNone/>
              <a:defRPr b="0" sz="4100"/>
            </a:lvl4pPr>
            <a:lvl5pPr lvl="4" rtl="0">
              <a:spcBef>
                <a:spcPts val="0"/>
              </a:spcBef>
              <a:spcAft>
                <a:spcPts val="0"/>
              </a:spcAft>
              <a:buSzPts val="4100"/>
              <a:buNone/>
              <a:defRPr b="0" sz="4100"/>
            </a:lvl5pPr>
            <a:lvl6pPr lvl="5" rtl="0">
              <a:spcBef>
                <a:spcPts val="0"/>
              </a:spcBef>
              <a:spcAft>
                <a:spcPts val="0"/>
              </a:spcAft>
              <a:buSzPts val="4100"/>
              <a:buNone/>
              <a:defRPr b="0" sz="4100"/>
            </a:lvl6pPr>
            <a:lvl7pPr lvl="6" rtl="0">
              <a:spcBef>
                <a:spcPts val="0"/>
              </a:spcBef>
              <a:spcAft>
                <a:spcPts val="0"/>
              </a:spcAft>
              <a:buSzPts val="4100"/>
              <a:buNone/>
              <a:defRPr b="0" sz="4100"/>
            </a:lvl7pPr>
            <a:lvl8pPr lvl="7" rtl="0">
              <a:spcBef>
                <a:spcPts val="0"/>
              </a:spcBef>
              <a:spcAft>
                <a:spcPts val="0"/>
              </a:spcAft>
              <a:buSzPts val="4100"/>
              <a:buNone/>
              <a:defRPr b="0" sz="4100"/>
            </a:lvl8pPr>
            <a:lvl9pPr lvl="8" rtl="0">
              <a:spcBef>
                <a:spcPts val="0"/>
              </a:spcBef>
              <a:spcAft>
                <a:spcPts val="0"/>
              </a:spcAft>
              <a:buSzPts val="4100"/>
              <a:buNone/>
              <a:defRPr b="0" sz="4100"/>
            </a:lvl9pPr>
          </a:lstStyle>
          <a:p/>
        </p:txBody>
      </p:sp>
      <p:sp>
        <p:nvSpPr>
          <p:cNvPr id="234" name="Google Shape;234;p34"/>
          <p:cNvSpPr txBox="1"/>
          <p:nvPr>
            <p:ph idx="1" type="subTitle"/>
          </p:nvPr>
        </p:nvSpPr>
        <p:spPr>
          <a:xfrm>
            <a:off x="1190225" y="1964425"/>
            <a:ext cx="3500700" cy="2328000"/>
          </a:xfrm>
          <a:prstGeom prst="rect">
            <a:avLst/>
          </a:prstGeom>
        </p:spPr>
        <p:txBody>
          <a:bodyPr anchorCtr="0" anchor="t" bIns="91425" lIns="91425" spcFirstLastPara="1" rIns="91425" wrap="square" tIns="91425">
            <a:normAutofit/>
          </a:bodyPr>
          <a:lstStyle>
            <a:lvl1pPr lvl="0" rtl="0">
              <a:spcBef>
                <a:spcPts val="0"/>
              </a:spcBef>
              <a:spcAft>
                <a:spcPts val="0"/>
              </a:spcAft>
              <a:buSzPts val="1100"/>
              <a:buFont typeface="Poppins Light"/>
              <a:buNone/>
              <a:defRPr sz="1100">
                <a:latin typeface="Poppins Light"/>
                <a:ea typeface="Poppins Light"/>
                <a:cs typeface="Poppins Light"/>
                <a:sym typeface="Poppins Light"/>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oilerplate 01">
  <p:cSld name="Our mission">
    <p:bg>
      <p:bgPr>
        <a:blipFill>
          <a:blip r:embed="rId2">
            <a:alphaModFix/>
          </a:blip>
          <a:stretch>
            <a:fillRect/>
          </a:stretch>
        </a:blipFill>
      </p:bgPr>
    </p:bg>
    <p:spTree>
      <p:nvGrpSpPr>
        <p:cNvPr id="235" name="Shape 235"/>
        <p:cNvGrpSpPr/>
        <p:nvPr/>
      </p:nvGrpSpPr>
      <p:grpSpPr>
        <a:xfrm>
          <a:off x="0" y="0"/>
          <a:ext cx="0" cy="0"/>
          <a:chOff x="0" y="0"/>
          <a:chExt cx="0" cy="0"/>
        </a:xfrm>
      </p:grpSpPr>
      <p:sp>
        <p:nvSpPr>
          <p:cNvPr id="236" name="Google Shape;236;p35"/>
          <p:cNvSpPr txBox="1"/>
          <p:nvPr/>
        </p:nvSpPr>
        <p:spPr>
          <a:xfrm>
            <a:off x="723225" y="2157725"/>
            <a:ext cx="3168300" cy="18699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None/>
            </a:pPr>
            <a:r>
              <a:rPr lang="en" sz="1000">
                <a:solidFill>
                  <a:srgbClr val="292A2E"/>
                </a:solidFill>
                <a:latin typeface="Poppins Light"/>
                <a:ea typeface="Poppins Light"/>
                <a:cs typeface="Poppins Light"/>
                <a:sym typeface="Poppins Light"/>
              </a:rPr>
              <a:t>Our mission is the cornerstone of our company, defining why we exist and our unique value to the world.  </a:t>
            </a:r>
            <a:endParaRPr sz="1000">
              <a:solidFill>
                <a:srgbClr val="292A2E"/>
              </a:solidFill>
              <a:latin typeface="Poppins Light"/>
              <a:ea typeface="Poppins Light"/>
              <a:cs typeface="Poppins Light"/>
              <a:sym typeface="Poppins Light"/>
            </a:endParaRPr>
          </a:p>
          <a:p>
            <a:pPr indent="0" lvl="0" marL="0" rtl="0" algn="l">
              <a:lnSpc>
                <a:spcPct val="115000"/>
              </a:lnSpc>
              <a:spcBef>
                <a:spcPts val="1200"/>
              </a:spcBef>
              <a:spcAft>
                <a:spcPts val="1200"/>
              </a:spcAft>
              <a:buNone/>
            </a:pPr>
            <a:r>
              <a:rPr lang="en" sz="1000">
                <a:solidFill>
                  <a:srgbClr val="292A2E"/>
                </a:solidFill>
                <a:latin typeface="Poppins Light"/>
                <a:ea typeface="Poppins Light"/>
                <a:cs typeface="Poppins Light"/>
                <a:sym typeface="Poppins Light"/>
              </a:rPr>
              <a:t>It remains constant as our brand evolves, setting the tone for our storytelling and aligning our growth with our core purpose and values. </a:t>
            </a:r>
            <a:endParaRPr sz="1000">
              <a:solidFill>
                <a:srgbClr val="292A2E"/>
              </a:solidFill>
              <a:latin typeface="Poppins Light"/>
              <a:ea typeface="Poppins Light"/>
              <a:cs typeface="Poppins Light"/>
              <a:sym typeface="Poppins Light"/>
            </a:endParaRPr>
          </a:p>
        </p:txBody>
      </p:sp>
      <p:sp>
        <p:nvSpPr>
          <p:cNvPr id="237" name="Google Shape;237;p35"/>
          <p:cNvSpPr txBox="1"/>
          <p:nvPr/>
        </p:nvSpPr>
        <p:spPr>
          <a:xfrm>
            <a:off x="695150" y="1613475"/>
            <a:ext cx="3805500" cy="614100"/>
          </a:xfrm>
          <a:prstGeom prst="rect">
            <a:avLst/>
          </a:prstGeom>
          <a:noFill/>
          <a:ln>
            <a:noFill/>
          </a:ln>
        </p:spPr>
        <p:txBody>
          <a:bodyPr anchorCtr="0" anchor="b" bIns="91425" lIns="91425" spcFirstLastPara="1" rIns="91425" wrap="square" tIns="91425">
            <a:normAutofit/>
          </a:bodyPr>
          <a:lstStyle/>
          <a:p>
            <a:pPr indent="0" lvl="0" marL="0" rtl="0" algn="l">
              <a:spcBef>
                <a:spcPts val="0"/>
              </a:spcBef>
              <a:spcAft>
                <a:spcPts val="0"/>
              </a:spcAft>
              <a:buNone/>
            </a:pPr>
            <a:r>
              <a:rPr lang="en" sz="1700">
                <a:solidFill>
                  <a:srgbClr val="101214"/>
                </a:solidFill>
                <a:latin typeface="Poppins SemiBold"/>
                <a:ea typeface="Poppins SemiBold"/>
                <a:cs typeface="Poppins SemiBold"/>
                <a:sym typeface="Poppins SemiBold"/>
              </a:rPr>
              <a:t>Why we exist </a:t>
            </a:r>
            <a:endParaRPr sz="1700">
              <a:solidFill>
                <a:srgbClr val="101214"/>
              </a:solidFill>
              <a:latin typeface="Poppins SemiBold"/>
              <a:ea typeface="Poppins SemiBold"/>
              <a:cs typeface="Poppins SemiBold"/>
              <a:sym typeface="Poppins SemiBold"/>
            </a:endParaRPr>
          </a:p>
        </p:txBody>
      </p:sp>
      <p:sp>
        <p:nvSpPr>
          <p:cNvPr id="238" name="Google Shape;238;p35"/>
          <p:cNvSpPr txBox="1"/>
          <p:nvPr/>
        </p:nvSpPr>
        <p:spPr>
          <a:xfrm>
            <a:off x="667925" y="776100"/>
            <a:ext cx="4669500" cy="1043400"/>
          </a:xfrm>
          <a:prstGeom prst="rect">
            <a:avLst/>
          </a:prstGeom>
          <a:noFill/>
          <a:ln>
            <a:noFill/>
          </a:ln>
        </p:spPr>
        <p:txBody>
          <a:bodyPr anchorCtr="0" anchor="b" bIns="91425" lIns="91425" spcFirstLastPara="1" rIns="91425" wrap="square" tIns="91425">
            <a:normAutofit/>
          </a:bodyPr>
          <a:lstStyle/>
          <a:p>
            <a:pPr indent="0" lvl="0" marL="0" rtl="0" algn="l">
              <a:spcBef>
                <a:spcPts val="0"/>
              </a:spcBef>
              <a:spcAft>
                <a:spcPts val="0"/>
              </a:spcAft>
              <a:buNone/>
            </a:pPr>
            <a:r>
              <a:rPr lang="en" sz="4200">
                <a:solidFill>
                  <a:srgbClr val="101214"/>
                </a:solidFill>
                <a:latin typeface="Poppins ExtraBold"/>
                <a:ea typeface="Poppins ExtraBold"/>
                <a:cs typeface="Poppins ExtraBold"/>
                <a:sym typeface="Poppins ExtraBold"/>
              </a:rPr>
              <a:t>Our mission </a:t>
            </a:r>
            <a:endParaRPr sz="4200">
              <a:solidFill>
                <a:srgbClr val="101214"/>
              </a:solidFill>
              <a:latin typeface="Poppins ExtraBold"/>
              <a:ea typeface="Poppins ExtraBold"/>
              <a:cs typeface="Poppins ExtraBold"/>
              <a:sym typeface="Poppins ExtraBold"/>
            </a:endParaRPr>
          </a:p>
        </p:txBody>
      </p:sp>
      <p:sp>
        <p:nvSpPr>
          <p:cNvPr id="239" name="Google Shape;239;p35"/>
          <p:cNvSpPr txBox="1"/>
          <p:nvPr/>
        </p:nvSpPr>
        <p:spPr>
          <a:xfrm>
            <a:off x="5593939" y="2815500"/>
            <a:ext cx="3168300" cy="19389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1200"/>
              </a:spcAft>
              <a:buNone/>
            </a:pPr>
            <a:r>
              <a:rPr lang="en" sz="1000">
                <a:solidFill>
                  <a:srgbClr val="292A2E"/>
                </a:solidFill>
                <a:latin typeface="Poppins Light"/>
                <a:ea typeface="Poppins Light"/>
                <a:cs typeface="Poppins Light"/>
                <a:sym typeface="Poppins Light"/>
              </a:rPr>
              <a:t>Our mission is to unleash the potential of every team through collaboration software and thought leadership. From medicine to space travel, pizza deliveries to daily tasks, Atlassian enhances how teams work together so they are more connected, efficient, and effective.</a:t>
            </a:r>
            <a:endParaRPr sz="1000">
              <a:solidFill>
                <a:srgbClr val="292A2E"/>
              </a:solidFill>
              <a:latin typeface="Poppins Light"/>
              <a:ea typeface="Poppins Light"/>
              <a:cs typeface="Poppins Light"/>
              <a:sym typeface="Poppins Light"/>
            </a:endParaRPr>
          </a:p>
        </p:txBody>
      </p:sp>
      <p:sp>
        <p:nvSpPr>
          <p:cNvPr id="240" name="Google Shape;240;p35"/>
          <p:cNvSpPr txBox="1"/>
          <p:nvPr/>
        </p:nvSpPr>
        <p:spPr>
          <a:xfrm>
            <a:off x="5596225" y="617350"/>
            <a:ext cx="2854800" cy="2163600"/>
          </a:xfrm>
          <a:prstGeom prst="rect">
            <a:avLst/>
          </a:prstGeom>
          <a:noFill/>
          <a:ln>
            <a:noFill/>
          </a:ln>
        </p:spPr>
        <p:txBody>
          <a:bodyPr anchorCtr="0" anchor="b" bIns="91425" lIns="91425" spcFirstLastPara="1" rIns="91425" wrap="square" tIns="91425">
            <a:normAutofit/>
          </a:bodyPr>
          <a:lstStyle/>
          <a:p>
            <a:pPr indent="0" lvl="0" marL="0" rtl="0" algn="l">
              <a:spcBef>
                <a:spcPts val="0"/>
              </a:spcBef>
              <a:spcAft>
                <a:spcPts val="0"/>
              </a:spcAft>
              <a:buNone/>
            </a:pPr>
            <a:r>
              <a:rPr lang="en" sz="2800">
                <a:solidFill>
                  <a:srgbClr val="101214"/>
                </a:solidFill>
                <a:latin typeface="Poppins ExtraBold"/>
                <a:ea typeface="Poppins ExtraBold"/>
                <a:cs typeface="Poppins ExtraBold"/>
                <a:sym typeface="Poppins ExtraBold"/>
              </a:rPr>
              <a:t>To unleash the potential of  every team </a:t>
            </a:r>
            <a:endParaRPr sz="2800">
              <a:solidFill>
                <a:srgbClr val="101214"/>
              </a:solidFill>
              <a:latin typeface="Poppins ExtraBold"/>
              <a:ea typeface="Poppins ExtraBold"/>
              <a:cs typeface="Poppins ExtraBold"/>
              <a:sym typeface="Poppins ExtraBo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oilerplate 02">
  <p:cSld name="Our mission_1">
    <p:bg>
      <p:bgPr>
        <a:blipFill>
          <a:blip r:embed="rId2">
            <a:alphaModFix/>
          </a:blip>
          <a:stretch>
            <a:fillRect/>
          </a:stretch>
        </a:blipFill>
      </p:bgPr>
    </p:bg>
    <p:spTree>
      <p:nvGrpSpPr>
        <p:cNvPr id="241" name="Shape 241"/>
        <p:cNvGrpSpPr/>
        <p:nvPr/>
      </p:nvGrpSpPr>
      <p:grpSpPr>
        <a:xfrm>
          <a:off x="0" y="0"/>
          <a:ext cx="0" cy="0"/>
          <a:chOff x="0" y="0"/>
          <a:chExt cx="0" cy="0"/>
        </a:xfrm>
      </p:grpSpPr>
      <p:sp>
        <p:nvSpPr>
          <p:cNvPr id="242" name="Google Shape;242;p36"/>
          <p:cNvSpPr txBox="1"/>
          <p:nvPr/>
        </p:nvSpPr>
        <p:spPr>
          <a:xfrm>
            <a:off x="6039180" y="1928840"/>
            <a:ext cx="2604000" cy="1645500"/>
          </a:xfrm>
          <a:prstGeom prst="rect">
            <a:avLst/>
          </a:prstGeom>
          <a:noFill/>
          <a:ln>
            <a:noFill/>
          </a:ln>
        </p:spPr>
        <p:txBody>
          <a:bodyPr anchorCtr="0" anchor="b" bIns="19050" lIns="19050" spcFirstLastPara="1" rIns="19050" wrap="square" tIns="19050">
            <a:spAutoFit/>
          </a:bodyPr>
          <a:lstStyle/>
          <a:p>
            <a:pPr indent="0" lvl="0" marL="0" marR="0" rtl="0" algn="l">
              <a:lnSpc>
                <a:spcPct val="90000"/>
              </a:lnSpc>
              <a:spcBef>
                <a:spcPts val="0"/>
              </a:spcBef>
              <a:spcAft>
                <a:spcPts val="0"/>
              </a:spcAft>
              <a:buClr>
                <a:srgbClr val="E9F2FE"/>
              </a:buClr>
              <a:buSzPts val="3200"/>
              <a:buFont typeface="Play"/>
              <a:buNone/>
            </a:pPr>
            <a:r>
              <a:rPr b="1" i="0" lang="en" sz="2900" u="none" cap="none" strike="noStrike">
                <a:solidFill>
                  <a:srgbClr val="E9F2FE"/>
                </a:solidFill>
                <a:latin typeface="Poppins"/>
                <a:ea typeface="Poppins"/>
                <a:cs typeface="Poppins"/>
                <a:sym typeface="Poppins"/>
              </a:rPr>
              <a:t>Advance human collaboration.</a:t>
            </a:r>
            <a:endParaRPr sz="200">
              <a:latin typeface="Poppins"/>
              <a:ea typeface="Poppins"/>
              <a:cs typeface="Poppins"/>
              <a:sym typeface="Poppins"/>
            </a:endParaRPr>
          </a:p>
        </p:txBody>
      </p:sp>
      <p:sp>
        <p:nvSpPr>
          <p:cNvPr id="243" name="Google Shape;243;p36"/>
          <p:cNvSpPr txBox="1"/>
          <p:nvPr/>
        </p:nvSpPr>
        <p:spPr>
          <a:xfrm>
            <a:off x="7428221" y="1602637"/>
            <a:ext cx="1608900" cy="161700"/>
          </a:xfrm>
          <a:prstGeom prst="rect">
            <a:avLst/>
          </a:prstGeom>
          <a:noFill/>
          <a:ln>
            <a:noFill/>
          </a:ln>
        </p:spPr>
        <p:txBody>
          <a:bodyPr anchorCtr="0" anchor="t" bIns="19050" lIns="19050" spcFirstLastPara="1" rIns="19050" wrap="square" tIns="19050">
            <a:spAutoFit/>
          </a:bodyPr>
          <a:lstStyle/>
          <a:p>
            <a:pPr indent="0" lvl="0" marL="0" marR="0" rtl="0" algn="l">
              <a:lnSpc>
                <a:spcPct val="110000"/>
              </a:lnSpc>
              <a:spcBef>
                <a:spcPts val="0"/>
              </a:spcBef>
              <a:spcAft>
                <a:spcPts val="0"/>
              </a:spcAft>
              <a:buClr>
                <a:srgbClr val="E9F2FE"/>
              </a:buClr>
              <a:buSzPts val="1100"/>
              <a:buFont typeface="Play"/>
              <a:buNone/>
            </a:pPr>
            <a:r>
              <a:rPr i="0" lang="en" sz="800" u="none" cap="none" strike="noStrike">
                <a:solidFill>
                  <a:srgbClr val="E9F2FE"/>
                </a:solidFill>
                <a:latin typeface="Poppins"/>
                <a:ea typeface="Poppins"/>
                <a:cs typeface="Poppins"/>
                <a:sym typeface="Poppins"/>
              </a:rPr>
              <a:t>We are a tech company</a:t>
            </a:r>
            <a:endParaRPr sz="200">
              <a:latin typeface="Poppins"/>
              <a:ea typeface="Poppins"/>
              <a:cs typeface="Poppins"/>
              <a:sym typeface="Poppins"/>
            </a:endParaRPr>
          </a:p>
        </p:txBody>
      </p:sp>
      <p:sp>
        <p:nvSpPr>
          <p:cNvPr id="244" name="Google Shape;244;p36"/>
          <p:cNvSpPr txBox="1"/>
          <p:nvPr/>
        </p:nvSpPr>
        <p:spPr>
          <a:xfrm>
            <a:off x="4939349" y="2014575"/>
            <a:ext cx="906900" cy="297000"/>
          </a:xfrm>
          <a:prstGeom prst="rect">
            <a:avLst/>
          </a:prstGeom>
          <a:noFill/>
          <a:ln>
            <a:noFill/>
          </a:ln>
        </p:spPr>
        <p:txBody>
          <a:bodyPr anchorCtr="0" anchor="t" bIns="19050" lIns="19050" spcFirstLastPara="1" rIns="19050" wrap="square" tIns="19050">
            <a:spAutoFit/>
          </a:bodyPr>
          <a:lstStyle/>
          <a:p>
            <a:pPr indent="0" lvl="0" marL="0" marR="0" rtl="0" algn="l">
              <a:lnSpc>
                <a:spcPct val="110000"/>
              </a:lnSpc>
              <a:spcBef>
                <a:spcPts val="0"/>
              </a:spcBef>
              <a:spcAft>
                <a:spcPts val="0"/>
              </a:spcAft>
              <a:buClr>
                <a:srgbClr val="E9F2FE"/>
              </a:buClr>
              <a:buSzPts val="1100"/>
              <a:buFont typeface="Play"/>
              <a:buNone/>
            </a:pPr>
            <a:r>
              <a:rPr i="0" lang="en" sz="800" u="none" cap="none" strike="noStrike">
                <a:solidFill>
                  <a:srgbClr val="E9F2FE"/>
                </a:solidFill>
                <a:latin typeface="Poppins"/>
                <a:ea typeface="Poppins"/>
                <a:cs typeface="Poppins"/>
                <a:sym typeface="Poppins"/>
              </a:rPr>
              <a:t>We keep people at the center</a:t>
            </a:r>
            <a:endParaRPr sz="200">
              <a:latin typeface="Poppins"/>
              <a:ea typeface="Poppins"/>
              <a:cs typeface="Poppins"/>
              <a:sym typeface="Poppins"/>
            </a:endParaRPr>
          </a:p>
        </p:txBody>
      </p:sp>
      <p:sp>
        <p:nvSpPr>
          <p:cNvPr id="245" name="Google Shape;245;p36"/>
          <p:cNvSpPr txBox="1"/>
          <p:nvPr/>
        </p:nvSpPr>
        <p:spPr>
          <a:xfrm>
            <a:off x="5846349" y="3596233"/>
            <a:ext cx="2304000" cy="161700"/>
          </a:xfrm>
          <a:prstGeom prst="rect">
            <a:avLst/>
          </a:prstGeom>
          <a:noFill/>
          <a:ln>
            <a:noFill/>
          </a:ln>
        </p:spPr>
        <p:txBody>
          <a:bodyPr anchorCtr="0" anchor="t" bIns="19050" lIns="19050" spcFirstLastPara="1" rIns="19050" wrap="square" tIns="19050">
            <a:spAutoFit/>
          </a:bodyPr>
          <a:lstStyle/>
          <a:p>
            <a:pPr indent="0" lvl="0" marL="0" marR="0" rtl="0" algn="l">
              <a:lnSpc>
                <a:spcPct val="110000"/>
              </a:lnSpc>
              <a:spcBef>
                <a:spcPts val="0"/>
              </a:spcBef>
              <a:spcAft>
                <a:spcPts val="0"/>
              </a:spcAft>
              <a:buClr>
                <a:srgbClr val="E9F2FE"/>
              </a:buClr>
              <a:buSzPts val="1100"/>
              <a:buFont typeface="Play"/>
              <a:buNone/>
            </a:pPr>
            <a:r>
              <a:rPr i="0" lang="en" sz="800" u="none" cap="none" strike="noStrike">
                <a:solidFill>
                  <a:srgbClr val="E9F2FE"/>
                </a:solidFill>
                <a:latin typeface="Poppins"/>
                <a:ea typeface="Poppins"/>
                <a:cs typeface="Poppins"/>
                <a:sym typeface="Poppins"/>
              </a:rPr>
              <a:t>Is what we do and what we empower</a:t>
            </a:r>
            <a:endParaRPr sz="200">
              <a:latin typeface="Poppins"/>
              <a:ea typeface="Poppins"/>
              <a:cs typeface="Poppins"/>
              <a:sym typeface="Poppins"/>
            </a:endParaRPr>
          </a:p>
        </p:txBody>
      </p:sp>
      <p:pic>
        <p:nvPicPr>
          <p:cNvPr descr="pasted-movie.png" id="246" name="Google Shape;246;p36"/>
          <p:cNvPicPr preferRelativeResize="0"/>
          <p:nvPr/>
        </p:nvPicPr>
        <p:blipFill rotWithShape="1">
          <a:blip r:embed="rId3">
            <a:alphaModFix/>
          </a:blip>
          <a:srcRect b="0" l="0" r="0" t="0"/>
          <a:stretch/>
        </p:blipFill>
        <p:spPr>
          <a:xfrm>
            <a:off x="7799248" y="1894383"/>
            <a:ext cx="383145" cy="324200"/>
          </a:xfrm>
          <a:prstGeom prst="rect">
            <a:avLst/>
          </a:prstGeom>
          <a:noFill/>
          <a:ln>
            <a:noFill/>
          </a:ln>
        </p:spPr>
      </p:pic>
      <p:pic>
        <p:nvPicPr>
          <p:cNvPr descr="pasted-movie.png" id="247" name="Google Shape;247;p36"/>
          <p:cNvPicPr preferRelativeResize="0"/>
          <p:nvPr/>
        </p:nvPicPr>
        <p:blipFill rotWithShape="1">
          <a:blip r:embed="rId4">
            <a:alphaModFix/>
          </a:blip>
          <a:srcRect b="0" l="0" r="0" t="0"/>
          <a:stretch/>
        </p:blipFill>
        <p:spPr>
          <a:xfrm>
            <a:off x="5909345" y="3313779"/>
            <a:ext cx="349138" cy="204042"/>
          </a:xfrm>
          <a:prstGeom prst="rect">
            <a:avLst/>
          </a:prstGeom>
          <a:noFill/>
          <a:ln>
            <a:noFill/>
          </a:ln>
        </p:spPr>
      </p:pic>
      <p:pic>
        <p:nvPicPr>
          <p:cNvPr descr="Image" id="248" name="Google Shape;248;p36"/>
          <p:cNvPicPr preferRelativeResize="0"/>
          <p:nvPr/>
        </p:nvPicPr>
        <p:blipFill rotWithShape="1">
          <a:blip r:embed="rId5">
            <a:alphaModFix/>
          </a:blip>
          <a:srcRect b="41850" l="0" r="0" t="0"/>
          <a:stretch/>
        </p:blipFill>
        <p:spPr>
          <a:xfrm flipH="1" rot="10800000">
            <a:off x="5453368" y="2456389"/>
            <a:ext cx="383145" cy="283776"/>
          </a:xfrm>
          <a:prstGeom prst="rect">
            <a:avLst/>
          </a:prstGeom>
          <a:noFill/>
          <a:ln>
            <a:noFill/>
          </a:ln>
        </p:spPr>
      </p:pic>
      <p:sp>
        <p:nvSpPr>
          <p:cNvPr id="249" name="Google Shape;249;p36"/>
          <p:cNvSpPr txBox="1"/>
          <p:nvPr/>
        </p:nvSpPr>
        <p:spPr>
          <a:xfrm>
            <a:off x="723225" y="2157725"/>
            <a:ext cx="2872200" cy="22719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None/>
            </a:pPr>
            <a:r>
              <a:rPr lang="en" sz="1000">
                <a:solidFill>
                  <a:srgbClr val="292A2E"/>
                </a:solidFill>
                <a:latin typeface="Poppins Light"/>
                <a:ea typeface="Poppins Light"/>
                <a:cs typeface="Poppins Light"/>
                <a:sym typeface="Poppins Light"/>
              </a:rPr>
              <a:t>Alongside our mission, our purpose acts as our core brand philosophy, guiding our impact and expression. </a:t>
            </a:r>
            <a:endParaRPr sz="1000">
              <a:solidFill>
                <a:srgbClr val="292A2E"/>
              </a:solidFill>
              <a:latin typeface="Poppins Light"/>
              <a:ea typeface="Poppins Light"/>
              <a:cs typeface="Poppins Light"/>
              <a:sym typeface="Poppins Light"/>
            </a:endParaRPr>
          </a:p>
          <a:p>
            <a:pPr indent="0" lvl="0" marL="0" rtl="0" algn="l">
              <a:lnSpc>
                <a:spcPct val="115000"/>
              </a:lnSpc>
              <a:spcBef>
                <a:spcPts val="1200"/>
              </a:spcBef>
              <a:spcAft>
                <a:spcPts val="0"/>
              </a:spcAft>
              <a:buNone/>
            </a:pPr>
            <a:r>
              <a:rPr lang="en" sz="1000">
                <a:solidFill>
                  <a:srgbClr val="292A2E"/>
                </a:solidFill>
                <a:latin typeface="Poppins Light"/>
                <a:ea typeface="Poppins Light"/>
                <a:cs typeface="Poppins Light"/>
                <a:sym typeface="Poppins Light"/>
              </a:rPr>
              <a:t>It can be used as a filter for everything we do as a brand. </a:t>
            </a:r>
            <a:endParaRPr sz="1000">
              <a:solidFill>
                <a:srgbClr val="292A2E"/>
              </a:solidFill>
              <a:latin typeface="Poppins Light"/>
              <a:ea typeface="Poppins Light"/>
              <a:cs typeface="Poppins Light"/>
              <a:sym typeface="Poppins Light"/>
            </a:endParaRPr>
          </a:p>
          <a:p>
            <a:pPr indent="0" lvl="0" marL="0" rtl="0" algn="l">
              <a:lnSpc>
                <a:spcPct val="115000"/>
              </a:lnSpc>
              <a:spcBef>
                <a:spcPts val="1200"/>
              </a:spcBef>
              <a:spcAft>
                <a:spcPts val="1200"/>
              </a:spcAft>
              <a:buNone/>
            </a:pPr>
            <a:r>
              <a:rPr lang="en" sz="1000">
                <a:solidFill>
                  <a:srgbClr val="292A2E"/>
                </a:solidFill>
                <a:latin typeface="Poppins Light"/>
                <a:ea typeface="Poppins Light"/>
                <a:cs typeface="Poppins Light"/>
                <a:sym typeface="Poppins Light"/>
              </a:rPr>
              <a:t>If unleashing the potential of teams is our mission, then advancing how humans collaborate is what we do to get there. </a:t>
            </a:r>
            <a:endParaRPr sz="1000">
              <a:solidFill>
                <a:srgbClr val="292A2E"/>
              </a:solidFill>
              <a:latin typeface="Poppins Light"/>
              <a:ea typeface="Poppins Light"/>
              <a:cs typeface="Poppins Light"/>
              <a:sym typeface="Poppins Light"/>
            </a:endParaRPr>
          </a:p>
        </p:txBody>
      </p:sp>
      <p:sp>
        <p:nvSpPr>
          <p:cNvPr id="250" name="Google Shape;250;p36"/>
          <p:cNvSpPr txBox="1"/>
          <p:nvPr/>
        </p:nvSpPr>
        <p:spPr>
          <a:xfrm>
            <a:off x="695150" y="1613475"/>
            <a:ext cx="3805500" cy="614100"/>
          </a:xfrm>
          <a:prstGeom prst="rect">
            <a:avLst/>
          </a:prstGeom>
          <a:noFill/>
          <a:ln>
            <a:noFill/>
          </a:ln>
        </p:spPr>
        <p:txBody>
          <a:bodyPr anchorCtr="0" anchor="b" bIns="91425" lIns="91425" spcFirstLastPara="1" rIns="91425" wrap="square" tIns="91425">
            <a:normAutofit/>
          </a:bodyPr>
          <a:lstStyle/>
          <a:p>
            <a:pPr indent="0" lvl="0" marL="0" rtl="0" algn="l">
              <a:spcBef>
                <a:spcPts val="0"/>
              </a:spcBef>
              <a:spcAft>
                <a:spcPts val="0"/>
              </a:spcAft>
              <a:buNone/>
            </a:pPr>
            <a:r>
              <a:rPr lang="en" sz="1700">
                <a:solidFill>
                  <a:srgbClr val="101214"/>
                </a:solidFill>
                <a:latin typeface="Poppins SemiBold"/>
                <a:ea typeface="Poppins SemiBold"/>
                <a:cs typeface="Poppins SemiBold"/>
                <a:sym typeface="Poppins SemiBold"/>
              </a:rPr>
              <a:t>What we do</a:t>
            </a:r>
            <a:endParaRPr sz="1700">
              <a:solidFill>
                <a:srgbClr val="101214"/>
              </a:solidFill>
              <a:latin typeface="Poppins SemiBold"/>
              <a:ea typeface="Poppins SemiBold"/>
              <a:cs typeface="Poppins SemiBold"/>
              <a:sym typeface="Poppins SemiBold"/>
            </a:endParaRPr>
          </a:p>
        </p:txBody>
      </p:sp>
      <p:sp>
        <p:nvSpPr>
          <p:cNvPr id="251" name="Google Shape;251;p36"/>
          <p:cNvSpPr txBox="1"/>
          <p:nvPr/>
        </p:nvSpPr>
        <p:spPr>
          <a:xfrm>
            <a:off x="667925" y="-105825"/>
            <a:ext cx="4198200" cy="1925100"/>
          </a:xfrm>
          <a:prstGeom prst="rect">
            <a:avLst/>
          </a:prstGeom>
          <a:noFill/>
          <a:ln>
            <a:noFill/>
          </a:ln>
        </p:spPr>
        <p:txBody>
          <a:bodyPr anchorCtr="0" anchor="b" bIns="91425" lIns="91425" spcFirstLastPara="1" rIns="91425" wrap="square" tIns="91425">
            <a:normAutofit/>
          </a:bodyPr>
          <a:lstStyle/>
          <a:p>
            <a:pPr indent="0" lvl="0" marL="0" rtl="0" algn="l">
              <a:spcBef>
                <a:spcPts val="0"/>
              </a:spcBef>
              <a:spcAft>
                <a:spcPts val="0"/>
              </a:spcAft>
              <a:buNone/>
            </a:pPr>
            <a:r>
              <a:rPr lang="en" sz="4200">
                <a:solidFill>
                  <a:srgbClr val="101214"/>
                </a:solidFill>
                <a:latin typeface="Poppins ExtraBold"/>
                <a:ea typeface="Poppins ExtraBold"/>
                <a:cs typeface="Poppins ExtraBold"/>
                <a:sym typeface="Poppins ExtraBold"/>
              </a:rPr>
              <a:t>Our purpose</a:t>
            </a:r>
            <a:endParaRPr sz="4200">
              <a:solidFill>
                <a:srgbClr val="101214"/>
              </a:solidFill>
              <a:latin typeface="Poppins ExtraBold"/>
              <a:ea typeface="Poppins ExtraBold"/>
              <a:cs typeface="Poppins ExtraBold"/>
              <a:sym typeface="Poppins ExtraBo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oilerplate 03">
  <p:cSld name="Our core values">
    <p:spTree>
      <p:nvGrpSpPr>
        <p:cNvPr id="252" name="Shape 252"/>
        <p:cNvGrpSpPr/>
        <p:nvPr/>
      </p:nvGrpSpPr>
      <p:grpSpPr>
        <a:xfrm>
          <a:off x="0" y="0"/>
          <a:ext cx="0" cy="0"/>
          <a:chOff x="0" y="0"/>
          <a:chExt cx="0" cy="0"/>
        </a:xfrm>
      </p:grpSpPr>
      <p:pic>
        <p:nvPicPr>
          <p:cNvPr descr="Image" id="253" name="Google Shape;253;p37"/>
          <p:cNvPicPr preferRelativeResize="0"/>
          <p:nvPr/>
        </p:nvPicPr>
        <p:blipFill rotWithShape="1">
          <a:blip r:embed="rId2">
            <a:alphaModFix/>
          </a:blip>
          <a:srcRect b="0" l="0" r="0" t="0"/>
          <a:stretch/>
        </p:blipFill>
        <p:spPr>
          <a:xfrm>
            <a:off x="1196840" y="2715042"/>
            <a:ext cx="539125" cy="557213"/>
          </a:xfrm>
          <a:prstGeom prst="rect">
            <a:avLst/>
          </a:prstGeom>
          <a:noFill/>
          <a:ln>
            <a:noFill/>
          </a:ln>
        </p:spPr>
      </p:pic>
      <p:pic>
        <p:nvPicPr>
          <p:cNvPr descr="Image" id="254" name="Google Shape;254;p37"/>
          <p:cNvPicPr preferRelativeResize="0"/>
          <p:nvPr/>
        </p:nvPicPr>
        <p:blipFill rotWithShape="1">
          <a:blip r:embed="rId3">
            <a:alphaModFix/>
          </a:blip>
          <a:srcRect b="0" l="0" r="0" t="0"/>
          <a:stretch/>
        </p:blipFill>
        <p:spPr>
          <a:xfrm>
            <a:off x="2708318" y="2715042"/>
            <a:ext cx="621766" cy="557213"/>
          </a:xfrm>
          <a:prstGeom prst="rect">
            <a:avLst/>
          </a:prstGeom>
          <a:noFill/>
          <a:ln>
            <a:noFill/>
          </a:ln>
        </p:spPr>
      </p:pic>
      <p:pic>
        <p:nvPicPr>
          <p:cNvPr descr="Image" id="255" name="Google Shape;255;p37"/>
          <p:cNvPicPr preferRelativeResize="0"/>
          <p:nvPr/>
        </p:nvPicPr>
        <p:blipFill rotWithShape="1">
          <a:blip r:embed="rId4">
            <a:alphaModFix/>
          </a:blip>
          <a:srcRect b="0" l="0" r="0" t="0"/>
          <a:stretch/>
        </p:blipFill>
        <p:spPr>
          <a:xfrm>
            <a:off x="7323380" y="2714163"/>
            <a:ext cx="708436" cy="558972"/>
          </a:xfrm>
          <a:prstGeom prst="rect">
            <a:avLst/>
          </a:prstGeom>
          <a:noFill/>
          <a:ln>
            <a:noFill/>
          </a:ln>
        </p:spPr>
      </p:pic>
      <p:pic>
        <p:nvPicPr>
          <p:cNvPr descr="Image" id="256" name="Google Shape;256;p37"/>
          <p:cNvPicPr preferRelativeResize="0"/>
          <p:nvPr/>
        </p:nvPicPr>
        <p:blipFill rotWithShape="1">
          <a:blip r:embed="rId5">
            <a:alphaModFix/>
          </a:blip>
          <a:srcRect b="0" l="0" r="0" t="0"/>
          <a:stretch/>
        </p:blipFill>
        <p:spPr>
          <a:xfrm>
            <a:off x="4254063" y="2730178"/>
            <a:ext cx="635875" cy="526943"/>
          </a:xfrm>
          <a:prstGeom prst="rect">
            <a:avLst/>
          </a:prstGeom>
          <a:noFill/>
          <a:ln>
            <a:noFill/>
          </a:ln>
        </p:spPr>
      </p:pic>
      <p:pic>
        <p:nvPicPr>
          <p:cNvPr descr="Image" id="257" name="Google Shape;257;p37"/>
          <p:cNvPicPr preferRelativeResize="0"/>
          <p:nvPr/>
        </p:nvPicPr>
        <p:blipFill rotWithShape="1">
          <a:blip r:embed="rId6">
            <a:alphaModFix/>
          </a:blip>
          <a:srcRect b="0" l="0" r="0" t="0"/>
          <a:stretch/>
        </p:blipFill>
        <p:spPr>
          <a:xfrm>
            <a:off x="5813916" y="2676522"/>
            <a:ext cx="508525" cy="634254"/>
          </a:xfrm>
          <a:prstGeom prst="rect">
            <a:avLst/>
          </a:prstGeom>
          <a:noFill/>
          <a:ln>
            <a:noFill/>
          </a:ln>
        </p:spPr>
      </p:pic>
      <p:sp>
        <p:nvSpPr>
          <p:cNvPr id="258" name="Google Shape;258;p37"/>
          <p:cNvSpPr txBox="1"/>
          <p:nvPr/>
        </p:nvSpPr>
        <p:spPr>
          <a:xfrm>
            <a:off x="2203525" y="1615675"/>
            <a:ext cx="4716900" cy="689700"/>
          </a:xfrm>
          <a:prstGeom prst="rect">
            <a:avLst/>
          </a:prstGeom>
          <a:noFill/>
          <a:ln>
            <a:noFill/>
          </a:ln>
        </p:spPr>
        <p:txBody>
          <a:bodyPr anchorCtr="0" anchor="t" bIns="91425" lIns="91425" spcFirstLastPara="1" rIns="91425" wrap="square" tIns="91425">
            <a:normAutofit/>
          </a:bodyPr>
          <a:lstStyle/>
          <a:p>
            <a:pPr indent="0" lvl="0" marL="0" rtl="0" algn="ctr">
              <a:lnSpc>
                <a:spcPct val="115000"/>
              </a:lnSpc>
              <a:spcBef>
                <a:spcPts val="0"/>
              </a:spcBef>
              <a:spcAft>
                <a:spcPts val="1200"/>
              </a:spcAft>
              <a:buNone/>
            </a:pPr>
            <a:r>
              <a:rPr lang="en">
                <a:solidFill>
                  <a:srgbClr val="292A2E"/>
                </a:solidFill>
                <a:latin typeface="Poppins Light"/>
                <a:ea typeface="Poppins Light"/>
                <a:cs typeface="Poppins Light"/>
                <a:sym typeface="Poppins Light"/>
              </a:rPr>
              <a:t>Our culture is rooted in five core values, guiding us as individuals, as employees, and as a brand. </a:t>
            </a:r>
            <a:endParaRPr>
              <a:solidFill>
                <a:srgbClr val="292A2E"/>
              </a:solidFill>
              <a:latin typeface="Poppins Light"/>
              <a:ea typeface="Poppins Light"/>
              <a:cs typeface="Poppins Light"/>
              <a:sym typeface="Poppins Light"/>
            </a:endParaRPr>
          </a:p>
        </p:txBody>
      </p:sp>
      <p:sp>
        <p:nvSpPr>
          <p:cNvPr id="259" name="Google Shape;259;p37"/>
          <p:cNvSpPr txBox="1"/>
          <p:nvPr/>
        </p:nvSpPr>
        <p:spPr>
          <a:xfrm>
            <a:off x="1283750" y="1083175"/>
            <a:ext cx="6576300" cy="614100"/>
          </a:xfrm>
          <a:prstGeom prst="rect">
            <a:avLst/>
          </a:prstGeom>
          <a:noFill/>
          <a:ln>
            <a:noFill/>
          </a:ln>
        </p:spPr>
        <p:txBody>
          <a:bodyPr anchorCtr="0" anchor="b" bIns="91425" lIns="91425" spcFirstLastPara="1" rIns="91425" wrap="square" tIns="91425">
            <a:normAutofit fontScale="77500" lnSpcReduction="20000"/>
          </a:bodyPr>
          <a:lstStyle/>
          <a:p>
            <a:pPr indent="0" lvl="0" marL="0" rtl="0" algn="ctr">
              <a:spcBef>
                <a:spcPts val="0"/>
              </a:spcBef>
              <a:spcAft>
                <a:spcPts val="0"/>
              </a:spcAft>
              <a:buNone/>
            </a:pPr>
            <a:r>
              <a:rPr lang="en" sz="4400">
                <a:solidFill>
                  <a:srgbClr val="101214"/>
                </a:solidFill>
                <a:latin typeface="Poppins ExtraBold"/>
                <a:ea typeface="Poppins ExtraBold"/>
                <a:cs typeface="Poppins ExtraBold"/>
                <a:sym typeface="Poppins ExtraBold"/>
              </a:rPr>
              <a:t>Our core values </a:t>
            </a:r>
            <a:endParaRPr sz="4400">
              <a:solidFill>
                <a:srgbClr val="101214"/>
              </a:solidFill>
              <a:latin typeface="Poppins ExtraBold"/>
              <a:ea typeface="Poppins ExtraBold"/>
              <a:cs typeface="Poppins ExtraBold"/>
              <a:sym typeface="Poppins ExtraBold"/>
            </a:endParaRPr>
          </a:p>
        </p:txBody>
      </p:sp>
      <p:sp>
        <p:nvSpPr>
          <p:cNvPr id="260" name="Google Shape;260;p37"/>
          <p:cNvSpPr txBox="1"/>
          <p:nvPr/>
        </p:nvSpPr>
        <p:spPr>
          <a:xfrm>
            <a:off x="756282" y="3340250"/>
            <a:ext cx="1404300" cy="689700"/>
          </a:xfrm>
          <a:prstGeom prst="rect">
            <a:avLst/>
          </a:prstGeom>
          <a:noFill/>
          <a:ln>
            <a:noFill/>
          </a:ln>
        </p:spPr>
        <p:txBody>
          <a:bodyPr anchorCtr="0" anchor="t" bIns="91425" lIns="91425" spcFirstLastPara="1" rIns="91425" wrap="square" tIns="91425">
            <a:normAutofit/>
          </a:bodyPr>
          <a:lstStyle/>
          <a:p>
            <a:pPr indent="0" lvl="0" marL="0" rtl="0" algn="ctr">
              <a:lnSpc>
                <a:spcPct val="115000"/>
              </a:lnSpc>
              <a:spcBef>
                <a:spcPts val="0"/>
              </a:spcBef>
              <a:spcAft>
                <a:spcPts val="1200"/>
              </a:spcAft>
              <a:buNone/>
            </a:pPr>
            <a:r>
              <a:rPr lang="en" sz="1200">
                <a:solidFill>
                  <a:srgbClr val="292A2E"/>
                </a:solidFill>
                <a:latin typeface="Poppins Light"/>
                <a:ea typeface="Poppins Light"/>
                <a:cs typeface="Poppins Light"/>
                <a:sym typeface="Poppins Light"/>
              </a:rPr>
              <a:t>Open company, no bullshit </a:t>
            </a:r>
            <a:endParaRPr sz="1200">
              <a:solidFill>
                <a:srgbClr val="292A2E"/>
              </a:solidFill>
              <a:latin typeface="Poppins Light"/>
              <a:ea typeface="Poppins Light"/>
              <a:cs typeface="Poppins Light"/>
              <a:sym typeface="Poppins Light"/>
            </a:endParaRPr>
          </a:p>
        </p:txBody>
      </p:sp>
      <p:sp>
        <p:nvSpPr>
          <p:cNvPr id="261" name="Google Shape;261;p37"/>
          <p:cNvSpPr txBox="1"/>
          <p:nvPr/>
        </p:nvSpPr>
        <p:spPr>
          <a:xfrm>
            <a:off x="2297302" y="3340250"/>
            <a:ext cx="1404300" cy="689700"/>
          </a:xfrm>
          <a:prstGeom prst="rect">
            <a:avLst/>
          </a:prstGeom>
          <a:noFill/>
          <a:ln>
            <a:noFill/>
          </a:ln>
        </p:spPr>
        <p:txBody>
          <a:bodyPr anchorCtr="0" anchor="t" bIns="91425" lIns="91425" spcFirstLastPara="1" rIns="91425" wrap="square" tIns="91425">
            <a:normAutofit/>
          </a:bodyPr>
          <a:lstStyle/>
          <a:p>
            <a:pPr indent="0" lvl="0" marL="0" rtl="0" algn="ctr">
              <a:lnSpc>
                <a:spcPct val="115000"/>
              </a:lnSpc>
              <a:spcBef>
                <a:spcPts val="0"/>
              </a:spcBef>
              <a:spcAft>
                <a:spcPts val="1200"/>
              </a:spcAft>
              <a:buNone/>
            </a:pPr>
            <a:r>
              <a:rPr lang="en" sz="1200">
                <a:solidFill>
                  <a:srgbClr val="292A2E"/>
                </a:solidFill>
                <a:latin typeface="Poppins Light"/>
                <a:ea typeface="Poppins Light"/>
                <a:cs typeface="Poppins Light"/>
                <a:sym typeface="Poppins Light"/>
              </a:rPr>
              <a:t>Play, as a team </a:t>
            </a:r>
            <a:endParaRPr sz="1200">
              <a:solidFill>
                <a:srgbClr val="292A2E"/>
              </a:solidFill>
              <a:latin typeface="Poppins Light"/>
              <a:ea typeface="Poppins Light"/>
              <a:cs typeface="Poppins Light"/>
              <a:sym typeface="Poppins Light"/>
            </a:endParaRPr>
          </a:p>
        </p:txBody>
      </p:sp>
      <p:sp>
        <p:nvSpPr>
          <p:cNvPr id="262" name="Google Shape;262;p37"/>
          <p:cNvSpPr txBox="1"/>
          <p:nvPr/>
        </p:nvSpPr>
        <p:spPr>
          <a:xfrm>
            <a:off x="3838327" y="3340250"/>
            <a:ext cx="1404300" cy="689700"/>
          </a:xfrm>
          <a:prstGeom prst="rect">
            <a:avLst/>
          </a:prstGeom>
          <a:noFill/>
          <a:ln>
            <a:noFill/>
          </a:ln>
        </p:spPr>
        <p:txBody>
          <a:bodyPr anchorCtr="0" anchor="t" bIns="91425" lIns="91425" spcFirstLastPara="1" rIns="91425" wrap="square" tIns="91425">
            <a:normAutofit/>
          </a:bodyPr>
          <a:lstStyle/>
          <a:p>
            <a:pPr indent="0" lvl="0" marL="0" rtl="0" algn="ctr">
              <a:lnSpc>
                <a:spcPct val="115000"/>
              </a:lnSpc>
              <a:spcBef>
                <a:spcPts val="0"/>
              </a:spcBef>
              <a:spcAft>
                <a:spcPts val="1200"/>
              </a:spcAft>
              <a:buNone/>
            </a:pPr>
            <a:r>
              <a:rPr lang="en" sz="1200">
                <a:solidFill>
                  <a:srgbClr val="292A2E"/>
                </a:solidFill>
                <a:latin typeface="Poppins Light"/>
                <a:ea typeface="Poppins Light"/>
                <a:cs typeface="Poppins Light"/>
                <a:sym typeface="Poppins Light"/>
              </a:rPr>
              <a:t>Be the change you seek </a:t>
            </a:r>
            <a:endParaRPr sz="1200">
              <a:solidFill>
                <a:srgbClr val="292A2E"/>
              </a:solidFill>
              <a:latin typeface="Poppins Light"/>
              <a:ea typeface="Poppins Light"/>
              <a:cs typeface="Poppins Light"/>
              <a:sym typeface="Poppins Light"/>
            </a:endParaRPr>
          </a:p>
        </p:txBody>
      </p:sp>
      <p:sp>
        <p:nvSpPr>
          <p:cNvPr id="263" name="Google Shape;263;p37"/>
          <p:cNvSpPr txBox="1"/>
          <p:nvPr/>
        </p:nvSpPr>
        <p:spPr>
          <a:xfrm>
            <a:off x="5379352" y="3340250"/>
            <a:ext cx="1404300" cy="689700"/>
          </a:xfrm>
          <a:prstGeom prst="rect">
            <a:avLst/>
          </a:prstGeom>
          <a:noFill/>
          <a:ln>
            <a:noFill/>
          </a:ln>
        </p:spPr>
        <p:txBody>
          <a:bodyPr anchorCtr="0" anchor="t" bIns="91425" lIns="91425" spcFirstLastPara="1" rIns="91425" wrap="square" tIns="91425">
            <a:normAutofit/>
          </a:bodyPr>
          <a:lstStyle/>
          <a:p>
            <a:pPr indent="0" lvl="0" marL="0" rtl="0" algn="ctr">
              <a:lnSpc>
                <a:spcPct val="115000"/>
              </a:lnSpc>
              <a:spcBef>
                <a:spcPts val="0"/>
              </a:spcBef>
              <a:spcAft>
                <a:spcPts val="1200"/>
              </a:spcAft>
              <a:buNone/>
            </a:pPr>
            <a:r>
              <a:rPr lang="en" sz="1200">
                <a:solidFill>
                  <a:srgbClr val="292A2E"/>
                </a:solidFill>
                <a:latin typeface="Poppins Light"/>
                <a:ea typeface="Poppins Light"/>
                <a:cs typeface="Poppins Light"/>
                <a:sym typeface="Poppins Light"/>
              </a:rPr>
              <a:t>Don’t #@!% </a:t>
            </a:r>
            <a:br>
              <a:rPr lang="en" sz="1200">
                <a:solidFill>
                  <a:srgbClr val="292A2E"/>
                </a:solidFill>
                <a:latin typeface="Poppins Light"/>
                <a:ea typeface="Poppins Light"/>
                <a:cs typeface="Poppins Light"/>
                <a:sym typeface="Poppins Light"/>
              </a:rPr>
            </a:br>
            <a:r>
              <a:rPr lang="en" sz="1200">
                <a:solidFill>
                  <a:srgbClr val="292A2E"/>
                </a:solidFill>
                <a:latin typeface="Poppins Light"/>
                <a:ea typeface="Poppins Light"/>
                <a:cs typeface="Poppins Light"/>
                <a:sym typeface="Poppins Light"/>
              </a:rPr>
              <a:t>the customer </a:t>
            </a:r>
            <a:endParaRPr sz="1200">
              <a:solidFill>
                <a:srgbClr val="292A2E"/>
              </a:solidFill>
              <a:latin typeface="Poppins Light"/>
              <a:ea typeface="Poppins Light"/>
              <a:cs typeface="Poppins Light"/>
              <a:sym typeface="Poppins Light"/>
            </a:endParaRPr>
          </a:p>
        </p:txBody>
      </p:sp>
      <p:sp>
        <p:nvSpPr>
          <p:cNvPr id="264" name="Google Shape;264;p37"/>
          <p:cNvSpPr txBox="1"/>
          <p:nvPr/>
        </p:nvSpPr>
        <p:spPr>
          <a:xfrm>
            <a:off x="6920377" y="3340250"/>
            <a:ext cx="1404300" cy="689700"/>
          </a:xfrm>
          <a:prstGeom prst="rect">
            <a:avLst/>
          </a:prstGeom>
          <a:noFill/>
          <a:ln>
            <a:noFill/>
          </a:ln>
        </p:spPr>
        <p:txBody>
          <a:bodyPr anchorCtr="0" anchor="t" bIns="91425" lIns="91425" spcFirstLastPara="1" rIns="91425" wrap="square" tIns="91425">
            <a:normAutofit/>
          </a:bodyPr>
          <a:lstStyle/>
          <a:p>
            <a:pPr indent="0" lvl="0" marL="0" rtl="0" algn="ctr">
              <a:lnSpc>
                <a:spcPct val="115000"/>
              </a:lnSpc>
              <a:spcBef>
                <a:spcPts val="0"/>
              </a:spcBef>
              <a:spcAft>
                <a:spcPts val="1200"/>
              </a:spcAft>
              <a:buNone/>
            </a:pPr>
            <a:r>
              <a:rPr lang="en" sz="1200">
                <a:solidFill>
                  <a:srgbClr val="292A2E"/>
                </a:solidFill>
                <a:latin typeface="Poppins Light"/>
                <a:ea typeface="Poppins Light"/>
                <a:cs typeface="Poppins Light"/>
                <a:sym typeface="Poppins Light"/>
              </a:rPr>
              <a:t>Build with heart and balance </a:t>
            </a:r>
            <a:endParaRPr sz="1200">
              <a:solidFill>
                <a:srgbClr val="292A2E"/>
              </a:solidFill>
              <a:latin typeface="Poppins Light"/>
              <a:ea typeface="Poppins Light"/>
              <a:cs typeface="Poppins Light"/>
              <a:sym typeface="Poppins Light"/>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oilerplate 04">
  <p:cSld name="Our core values_1">
    <p:spTree>
      <p:nvGrpSpPr>
        <p:cNvPr id="265" name="Shape 265"/>
        <p:cNvGrpSpPr/>
        <p:nvPr/>
      </p:nvGrpSpPr>
      <p:grpSpPr>
        <a:xfrm>
          <a:off x="0" y="0"/>
          <a:ext cx="0" cy="0"/>
          <a:chOff x="0" y="0"/>
          <a:chExt cx="0" cy="0"/>
        </a:xfrm>
      </p:grpSpPr>
      <p:sp>
        <p:nvSpPr>
          <p:cNvPr id="266" name="Google Shape;266;p38"/>
          <p:cNvSpPr/>
          <p:nvPr/>
        </p:nvSpPr>
        <p:spPr>
          <a:xfrm>
            <a:off x="4208798" y="2084187"/>
            <a:ext cx="4608576" cy="2652372"/>
          </a:xfrm>
          <a:custGeom>
            <a:rect b="b" l="l" r="r" t="t"/>
            <a:pathLst>
              <a:path extrusionOk="0" h="21600" w="21600">
                <a:moveTo>
                  <a:pt x="272" y="0"/>
                </a:moveTo>
                <a:lnTo>
                  <a:pt x="21600" y="0"/>
                </a:lnTo>
                <a:lnTo>
                  <a:pt x="21228" y="21600"/>
                </a:lnTo>
                <a:lnTo>
                  <a:pt x="0" y="19451"/>
                </a:lnTo>
                <a:lnTo>
                  <a:pt x="272" y="0"/>
                </a:lnTo>
                <a:close/>
              </a:path>
            </a:pathLst>
          </a:custGeom>
          <a:solidFill>
            <a:srgbClr val="E9F2FE"/>
          </a:solidFill>
          <a:ln>
            <a:noFill/>
          </a:ln>
        </p:spPr>
        <p:txBody>
          <a:bodyPr anchorCtr="0" anchor="ctr" bIns="19050" lIns="19050" spcFirstLastPara="1" rIns="19050" wrap="square" tIns="19050">
            <a:noAutofit/>
          </a:bodyPr>
          <a:lstStyle/>
          <a:p>
            <a:pPr indent="0" lvl="0" marL="0" marR="0" rtl="0" algn="ctr">
              <a:lnSpc>
                <a:spcPct val="100000"/>
              </a:lnSpc>
              <a:spcBef>
                <a:spcPts val="0"/>
              </a:spcBef>
              <a:spcAft>
                <a:spcPts val="0"/>
              </a:spcAft>
              <a:buClr>
                <a:srgbClr val="292A2E"/>
              </a:buClr>
              <a:buSzPts val="1400"/>
              <a:buFont typeface="Play"/>
              <a:buNone/>
            </a:pPr>
            <a:r>
              <a:t/>
            </a:r>
            <a:endParaRPr b="0" i="0" sz="1400" u="none" cap="none" strike="noStrike">
              <a:solidFill>
                <a:srgbClr val="292A2E"/>
              </a:solidFill>
              <a:latin typeface="Play"/>
              <a:ea typeface="Play"/>
              <a:cs typeface="Play"/>
              <a:sym typeface="Play"/>
            </a:endParaRPr>
          </a:p>
        </p:txBody>
      </p:sp>
      <p:pic>
        <p:nvPicPr>
          <p:cNvPr descr="Mask group.png" id="267" name="Google Shape;267;p38"/>
          <p:cNvPicPr preferRelativeResize="0"/>
          <p:nvPr/>
        </p:nvPicPr>
        <p:blipFill rotWithShape="1">
          <a:blip r:embed="rId2">
            <a:alphaModFix/>
          </a:blip>
          <a:srcRect b="0" l="0" r="2458" t="8867"/>
          <a:stretch/>
        </p:blipFill>
        <p:spPr>
          <a:xfrm>
            <a:off x="5687675" y="0"/>
            <a:ext cx="3456326" cy="2396177"/>
          </a:xfrm>
          <a:prstGeom prst="rect">
            <a:avLst/>
          </a:prstGeom>
          <a:noFill/>
          <a:ln>
            <a:noFill/>
          </a:ln>
        </p:spPr>
      </p:pic>
      <p:pic>
        <p:nvPicPr>
          <p:cNvPr descr="pasted-movie.png" id="268" name="Google Shape;268;p38"/>
          <p:cNvPicPr preferRelativeResize="0"/>
          <p:nvPr/>
        </p:nvPicPr>
        <p:blipFill rotWithShape="1">
          <a:blip r:embed="rId3">
            <a:alphaModFix/>
          </a:blip>
          <a:srcRect b="0" l="0" r="0" t="0"/>
          <a:stretch/>
        </p:blipFill>
        <p:spPr>
          <a:xfrm>
            <a:off x="4454687" y="860769"/>
            <a:ext cx="1063753" cy="1063753"/>
          </a:xfrm>
          <a:prstGeom prst="rect">
            <a:avLst/>
          </a:prstGeom>
          <a:noFill/>
          <a:ln>
            <a:noFill/>
          </a:ln>
        </p:spPr>
      </p:pic>
      <p:sp>
        <p:nvSpPr>
          <p:cNvPr id="269" name="Google Shape;269;p38"/>
          <p:cNvSpPr/>
          <p:nvPr/>
        </p:nvSpPr>
        <p:spPr>
          <a:xfrm>
            <a:off x="5687684" y="2096145"/>
            <a:ext cx="3140694" cy="286038"/>
          </a:xfrm>
          <a:custGeom>
            <a:rect b="b" l="l" r="r" t="t"/>
            <a:pathLst>
              <a:path extrusionOk="0" h="21600" w="21600">
                <a:moveTo>
                  <a:pt x="31" y="0"/>
                </a:moveTo>
                <a:lnTo>
                  <a:pt x="21600" y="376"/>
                </a:lnTo>
                <a:lnTo>
                  <a:pt x="21459" y="21600"/>
                </a:lnTo>
                <a:lnTo>
                  <a:pt x="0" y="10276"/>
                </a:lnTo>
                <a:lnTo>
                  <a:pt x="31" y="0"/>
                </a:lnTo>
                <a:close/>
              </a:path>
            </a:pathLst>
          </a:custGeom>
          <a:solidFill>
            <a:srgbClr val="1767DA"/>
          </a:solidFill>
          <a:ln>
            <a:noFill/>
          </a:ln>
        </p:spPr>
        <p:txBody>
          <a:bodyPr anchorCtr="0" anchor="ctr" bIns="19050" lIns="19050" spcFirstLastPara="1" rIns="19050" wrap="square" tIns="19050">
            <a:noAutofit/>
          </a:bodyPr>
          <a:lstStyle/>
          <a:p>
            <a:pPr indent="0" lvl="0" marL="0" marR="0" rtl="0" algn="l">
              <a:lnSpc>
                <a:spcPct val="100000"/>
              </a:lnSpc>
              <a:spcBef>
                <a:spcPts val="0"/>
              </a:spcBef>
              <a:spcAft>
                <a:spcPts val="0"/>
              </a:spcAft>
              <a:buClr>
                <a:srgbClr val="292A2E"/>
              </a:buClr>
              <a:buSzPts val="1200"/>
              <a:buFont typeface="Play"/>
              <a:buNone/>
            </a:pPr>
            <a:r>
              <a:t/>
            </a:r>
            <a:endParaRPr b="0" i="0" sz="1200" u="none" cap="none" strike="noStrike">
              <a:solidFill>
                <a:srgbClr val="292A2E"/>
              </a:solidFill>
              <a:latin typeface="Play"/>
              <a:ea typeface="Play"/>
              <a:cs typeface="Play"/>
              <a:sym typeface="Play"/>
            </a:endParaRPr>
          </a:p>
        </p:txBody>
      </p:sp>
      <p:pic>
        <p:nvPicPr>
          <p:cNvPr descr="Image" id="270" name="Google Shape;270;p38"/>
          <p:cNvPicPr preferRelativeResize="0"/>
          <p:nvPr/>
        </p:nvPicPr>
        <p:blipFill rotWithShape="1">
          <a:blip r:embed="rId4">
            <a:alphaModFix/>
          </a:blip>
          <a:srcRect b="0" l="0" r="37953" t="24362"/>
          <a:stretch/>
        </p:blipFill>
        <p:spPr>
          <a:xfrm>
            <a:off x="8492376" y="4001809"/>
            <a:ext cx="572228" cy="829592"/>
          </a:xfrm>
          <a:prstGeom prst="rect">
            <a:avLst/>
          </a:prstGeom>
          <a:noFill/>
          <a:ln>
            <a:noFill/>
          </a:ln>
        </p:spPr>
      </p:pic>
      <p:sp>
        <p:nvSpPr>
          <p:cNvPr id="271" name="Google Shape;271;p38"/>
          <p:cNvSpPr txBox="1"/>
          <p:nvPr/>
        </p:nvSpPr>
        <p:spPr>
          <a:xfrm>
            <a:off x="601800" y="2112500"/>
            <a:ext cx="3251400" cy="25329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None/>
            </a:pPr>
            <a:r>
              <a:rPr lang="en" sz="1000">
                <a:solidFill>
                  <a:srgbClr val="292A2E"/>
                </a:solidFill>
                <a:latin typeface="Poppins Light"/>
                <a:ea typeface="Poppins Light"/>
                <a:cs typeface="Poppins Light"/>
                <a:sym typeface="Poppins Light"/>
              </a:rPr>
              <a:t>We know the world’s problems can’t be solved without human collaboration. Atlassian contributes 1% of its equity, profit, employee time and product to the Atlassian Foundation. We use these resources to unleash the potential of social impact teams. </a:t>
            </a:r>
            <a:endParaRPr sz="1000">
              <a:solidFill>
                <a:srgbClr val="292A2E"/>
              </a:solidFill>
              <a:latin typeface="Poppins Light"/>
              <a:ea typeface="Poppins Light"/>
              <a:cs typeface="Poppins Light"/>
              <a:sym typeface="Poppins Light"/>
            </a:endParaRPr>
          </a:p>
          <a:p>
            <a:pPr indent="0" lvl="0" marL="0" rtl="0" algn="l">
              <a:lnSpc>
                <a:spcPct val="115000"/>
              </a:lnSpc>
              <a:spcBef>
                <a:spcPts val="1200"/>
              </a:spcBef>
              <a:spcAft>
                <a:spcPts val="1200"/>
              </a:spcAft>
              <a:buNone/>
            </a:pPr>
            <a:r>
              <a:rPr lang="en" sz="1000">
                <a:solidFill>
                  <a:srgbClr val="292A2E"/>
                </a:solidFill>
                <a:latin typeface="Poppins Light"/>
                <a:ea typeface="Poppins Light"/>
                <a:cs typeface="Poppins Light"/>
                <a:sym typeface="Poppins Light"/>
              </a:rPr>
              <a:t>We’re particularly passionate about teams that are changing the world through education. All permanent Atlassian employees get 5 days of paid leave to volunteer and have up to US $1,000 in donations matched every financial year.</a:t>
            </a:r>
            <a:endParaRPr sz="1000">
              <a:solidFill>
                <a:srgbClr val="292A2E"/>
              </a:solidFill>
              <a:latin typeface="Poppins Light"/>
              <a:ea typeface="Poppins Light"/>
              <a:cs typeface="Poppins Light"/>
              <a:sym typeface="Poppins Light"/>
            </a:endParaRPr>
          </a:p>
        </p:txBody>
      </p:sp>
      <p:sp>
        <p:nvSpPr>
          <p:cNvPr id="272" name="Google Shape;272;p38"/>
          <p:cNvSpPr txBox="1"/>
          <p:nvPr/>
        </p:nvSpPr>
        <p:spPr>
          <a:xfrm>
            <a:off x="607225" y="-86600"/>
            <a:ext cx="4146600" cy="2226300"/>
          </a:xfrm>
          <a:prstGeom prst="rect">
            <a:avLst/>
          </a:prstGeom>
          <a:noFill/>
          <a:ln>
            <a:noFill/>
          </a:ln>
        </p:spPr>
        <p:txBody>
          <a:bodyPr anchorCtr="0" anchor="b" bIns="91425" lIns="91425" spcFirstLastPara="1" rIns="91425" wrap="square" tIns="91425">
            <a:normAutofit/>
          </a:bodyPr>
          <a:lstStyle/>
          <a:p>
            <a:pPr indent="0" lvl="0" marL="0" rtl="0" algn="l">
              <a:spcBef>
                <a:spcPts val="0"/>
              </a:spcBef>
              <a:spcAft>
                <a:spcPts val="0"/>
              </a:spcAft>
              <a:buNone/>
            </a:pPr>
            <a:r>
              <a:rPr lang="en" sz="4000">
                <a:solidFill>
                  <a:srgbClr val="101214"/>
                </a:solidFill>
                <a:latin typeface="Poppins ExtraBold"/>
                <a:ea typeface="Poppins ExtraBold"/>
                <a:cs typeface="Poppins ExtraBold"/>
                <a:sym typeface="Poppins ExtraBold"/>
              </a:rPr>
              <a:t>Atlassian Foundation </a:t>
            </a:r>
            <a:endParaRPr sz="4000">
              <a:solidFill>
                <a:srgbClr val="101214"/>
              </a:solidFill>
              <a:latin typeface="Poppins ExtraBold"/>
              <a:ea typeface="Poppins ExtraBold"/>
              <a:cs typeface="Poppins ExtraBold"/>
              <a:sym typeface="Poppins ExtraBold"/>
            </a:endParaRPr>
          </a:p>
        </p:txBody>
      </p:sp>
      <p:sp>
        <p:nvSpPr>
          <p:cNvPr id="273" name="Google Shape;273;p38"/>
          <p:cNvSpPr txBox="1"/>
          <p:nvPr/>
        </p:nvSpPr>
        <p:spPr>
          <a:xfrm>
            <a:off x="4652016" y="3299506"/>
            <a:ext cx="1071600" cy="260100"/>
          </a:xfrm>
          <a:prstGeom prst="rect">
            <a:avLst/>
          </a:prstGeom>
          <a:noFill/>
          <a:ln>
            <a:noFill/>
          </a:ln>
        </p:spPr>
        <p:txBody>
          <a:bodyPr anchorCtr="0" anchor="t" bIns="19050" lIns="19050" spcFirstLastPara="1" rIns="19050" wrap="square" tIns="19050">
            <a:spAutoFit/>
          </a:bodyPr>
          <a:lstStyle/>
          <a:p>
            <a:pPr indent="0" lvl="0" marL="0" marR="0" rtl="0" algn="l">
              <a:lnSpc>
                <a:spcPct val="80000"/>
              </a:lnSpc>
              <a:spcBef>
                <a:spcPts val="0"/>
              </a:spcBef>
              <a:spcAft>
                <a:spcPts val="0"/>
              </a:spcAft>
              <a:buClr>
                <a:srgbClr val="14171A"/>
              </a:buClr>
              <a:buSzPts val="1800"/>
              <a:buFont typeface="Play"/>
              <a:buNone/>
            </a:pPr>
            <a:r>
              <a:rPr i="0" lang="en" sz="1800" u="none" cap="none" strike="noStrike">
                <a:solidFill>
                  <a:srgbClr val="14171A"/>
                </a:solidFill>
                <a:latin typeface="Poppins ExtraBold"/>
                <a:ea typeface="Poppins ExtraBold"/>
                <a:cs typeface="Poppins ExtraBold"/>
                <a:sym typeface="Poppins ExtraBold"/>
              </a:rPr>
              <a:t>$54M+</a:t>
            </a:r>
            <a:endParaRPr sz="500">
              <a:latin typeface="Poppins ExtraBold"/>
              <a:ea typeface="Poppins ExtraBold"/>
              <a:cs typeface="Poppins ExtraBold"/>
              <a:sym typeface="Poppins ExtraBold"/>
            </a:endParaRPr>
          </a:p>
        </p:txBody>
      </p:sp>
      <p:sp>
        <p:nvSpPr>
          <p:cNvPr id="274" name="Google Shape;274;p38"/>
          <p:cNvSpPr txBox="1"/>
          <p:nvPr/>
        </p:nvSpPr>
        <p:spPr>
          <a:xfrm>
            <a:off x="4641975" y="3575727"/>
            <a:ext cx="1071600" cy="161700"/>
          </a:xfrm>
          <a:prstGeom prst="rect">
            <a:avLst/>
          </a:prstGeom>
          <a:noFill/>
          <a:ln>
            <a:noFill/>
          </a:ln>
        </p:spPr>
        <p:txBody>
          <a:bodyPr anchorCtr="0" anchor="t" bIns="19050" lIns="19050" spcFirstLastPara="1" rIns="19050" wrap="square" tIns="19050">
            <a:spAutoFit/>
          </a:bodyPr>
          <a:lstStyle/>
          <a:p>
            <a:pPr indent="0" lvl="0" marL="0" marR="0" rtl="0" algn="l">
              <a:lnSpc>
                <a:spcPct val="100000"/>
              </a:lnSpc>
              <a:spcBef>
                <a:spcPts val="0"/>
              </a:spcBef>
              <a:spcAft>
                <a:spcPts val="0"/>
              </a:spcAft>
              <a:buClr>
                <a:srgbClr val="292A2E"/>
              </a:buClr>
              <a:buSzPts val="1100"/>
              <a:buFont typeface="Play"/>
              <a:buNone/>
            </a:pPr>
            <a:r>
              <a:rPr lang="en" sz="800">
                <a:solidFill>
                  <a:srgbClr val="292A2E"/>
                </a:solidFill>
                <a:latin typeface="Poppins Light"/>
                <a:ea typeface="Poppins Light"/>
                <a:cs typeface="Poppins Light"/>
                <a:sym typeface="Poppins Light"/>
              </a:rPr>
              <a:t>US dollars donated</a:t>
            </a:r>
            <a:endParaRPr sz="200">
              <a:latin typeface="Poppins Light"/>
              <a:ea typeface="Poppins Light"/>
              <a:cs typeface="Poppins Light"/>
              <a:sym typeface="Poppins Light"/>
            </a:endParaRPr>
          </a:p>
        </p:txBody>
      </p:sp>
      <p:sp>
        <p:nvSpPr>
          <p:cNvPr id="275" name="Google Shape;275;p38"/>
          <p:cNvSpPr txBox="1"/>
          <p:nvPr/>
        </p:nvSpPr>
        <p:spPr>
          <a:xfrm>
            <a:off x="6051197" y="3575174"/>
            <a:ext cx="1071600" cy="284700"/>
          </a:xfrm>
          <a:prstGeom prst="rect">
            <a:avLst/>
          </a:prstGeom>
          <a:noFill/>
          <a:ln>
            <a:noFill/>
          </a:ln>
        </p:spPr>
        <p:txBody>
          <a:bodyPr anchorCtr="0" anchor="t" bIns="19050" lIns="19050" spcFirstLastPara="1" rIns="19050" wrap="square" tIns="19050">
            <a:spAutoFit/>
          </a:bodyPr>
          <a:lstStyle/>
          <a:p>
            <a:pPr indent="0" lvl="0" marL="0" marR="0" rtl="0" algn="l">
              <a:lnSpc>
                <a:spcPct val="100000"/>
              </a:lnSpc>
              <a:spcBef>
                <a:spcPts val="0"/>
              </a:spcBef>
              <a:spcAft>
                <a:spcPts val="0"/>
              </a:spcAft>
              <a:buClr>
                <a:srgbClr val="292A2E"/>
              </a:buClr>
              <a:buSzPts val="1100"/>
              <a:buFont typeface="Play"/>
              <a:buNone/>
            </a:pPr>
            <a:r>
              <a:rPr i="0" lang="en" sz="800" u="none" cap="none" strike="noStrike">
                <a:solidFill>
                  <a:srgbClr val="292A2E"/>
                </a:solidFill>
                <a:latin typeface="Poppins Light"/>
                <a:ea typeface="Poppins Light"/>
                <a:cs typeface="Poppins Light"/>
                <a:sym typeface="Poppins Light"/>
              </a:rPr>
              <a:t>hours </a:t>
            </a:r>
            <a:br>
              <a:rPr lang="en" sz="800">
                <a:solidFill>
                  <a:srgbClr val="292A2E"/>
                </a:solidFill>
                <a:latin typeface="Poppins Light"/>
                <a:ea typeface="Poppins Light"/>
                <a:cs typeface="Poppins Light"/>
                <a:sym typeface="Poppins Light"/>
              </a:rPr>
            </a:br>
            <a:r>
              <a:rPr i="0" lang="en" sz="800" u="none" cap="none" strike="noStrike">
                <a:solidFill>
                  <a:srgbClr val="292A2E"/>
                </a:solidFill>
                <a:latin typeface="Poppins Light"/>
                <a:ea typeface="Poppins Light"/>
                <a:cs typeface="Poppins Light"/>
                <a:sym typeface="Poppins Light"/>
              </a:rPr>
              <a:t>volunteered</a:t>
            </a:r>
            <a:endParaRPr sz="200">
              <a:latin typeface="Poppins Light"/>
              <a:ea typeface="Poppins Light"/>
              <a:cs typeface="Poppins Light"/>
              <a:sym typeface="Poppins Light"/>
            </a:endParaRPr>
          </a:p>
        </p:txBody>
      </p:sp>
      <p:sp>
        <p:nvSpPr>
          <p:cNvPr id="276" name="Google Shape;276;p38"/>
          <p:cNvSpPr txBox="1"/>
          <p:nvPr/>
        </p:nvSpPr>
        <p:spPr>
          <a:xfrm>
            <a:off x="7450375" y="3575175"/>
            <a:ext cx="1162200" cy="654300"/>
          </a:xfrm>
          <a:prstGeom prst="rect">
            <a:avLst/>
          </a:prstGeom>
          <a:noFill/>
          <a:ln>
            <a:noFill/>
          </a:ln>
        </p:spPr>
        <p:txBody>
          <a:bodyPr anchorCtr="0" anchor="t" bIns="19050" lIns="19050" spcFirstLastPara="1" rIns="19050" wrap="square" tIns="19050">
            <a:spAutoFit/>
          </a:bodyPr>
          <a:lstStyle/>
          <a:p>
            <a:pPr indent="0" lvl="0" marL="0" marR="0" rtl="0" algn="l">
              <a:lnSpc>
                <a:spcPct val="100000"/>
              </a:lnSpc>
              <a:spcBef>
                <a:spcPts val="0"/>
              </a:spcBef>
              <a:spcAft>
                <a:spcPts val="0"/>
              </a:spcAft>
              <a:buClr>
                <a:srgbClr val="292A2E"/>
              </a:buClr>
              <a:buSzPts val="1100"/>
              <a:buFont typeface="Play"/>
              <a:buNone/>
            </a:pPr>
            <a:r>
              <a:rPr lang="en" sz="800">
                <a:solidFill>
                  <a:srgbClr val="292A2E"/>
                </a:solidFill>
                <a:latin typeface="Poppins Light"/>
                <a:ea typeface="Poppins Light"/>
                <a:cs typeface="Poppins Light"/>
                <a:sym typeface="Poppins Light"/>
              </a:rPr>
              <a:t>free or deeply-discounted product licenses provided </a:t>
            </a:r>
            <a:br>
              <a:rPr lang="en" sz="800">
                <a:solidFill>
                  <a:srgbClr val="292A2E"/>
                </a:solidFill>
                <a:latin typeface="Poppins Light"/>
                <a:ea typeface="Poppins Light"/>
                <a:cs typeface="Poppins Light"/>
                <a:sym typeface="Poppins Light"/>
              </a:rPr>
            </a:br>
            <a:r>
              <a:rPr lang="en" sz="800">
                <a:solidFill>
                  <a:srgbClr val="292A2E"/>
                </a:solidFill>
                <a:latin typeface="Poppins Light"/>
                <a:ea typeface="Poppins Light"/>
                <a:cs typeface="Poppins Light"/>
                <a:sym typeface="Poppins Light"/>
              </a:rPr>
              <a:t>to nonprofits</a:t>
            </a:r>
            <a:endParaRPr sz="200">
              <a:latin typeface="Poppins Light"/>
              <a:ea typeface="Poppins Light"/>
              <a:cs typeface="Poppins Light"/>
              <a:sym typeface="Poppins Light"/>
            </a:endParaRPr>
          </a:p>
        </p:txBody>
      </p:sp>
      <p:sp>
        <p:nvSpPr>
          <p:cNvPr id="277" name="Google Shape;277;p38"/>
          <p:cNvSpPr txBox="1"/>
          <p:nvPr/>
        </p:nvSpPr>
        <p:spPr>
          <a:xfrm>
            <a:off x="6051197" y="3255594"/>
            <a:ext cx="1071600" cy="315600"/>
          </a:xfrm>
          <a:prstGeom prst="rect">
            <a:avLst/>
          </a:prstGeom>
          <a:noFill/>
          <a:ln>
            <a:noFill/>
          </a:ln>
        </p:spPr>
        <p:txBody>
          <a:bodyPr anchorCtr="0" anchor="t" bIns="19050" lIns="19050" spcFirstLastPara="1" rIns="19050" wrap="square" tIns="19050">
            <a:spAutoFit/>
          </a:bodyPr>
          <a:lstStyle/>
          <a:p>
            <a:pPr indent="0" lvl="0" marL="0" marR="0" rtl="0" algn="l">
              <a:lnSpc>
                <a:spcPct val="110000"/>
              </a:lnSpc>
              <a:spcBef>
                <a:spcPts val="0"/>
              </a:spcBef>
              <a:spcAft>
                <a:spcPts val="0"/>
              </a:spcAft>
              <a:buClr>
                <a:srgbClr val="14171A"/>
              </a:buClr>
              <a:buSzPts val="1800"/>
              <a:buFont typeface="Play"/>
              <a:buNone/>
            </a:pPr>
            <a:r>
              <a:rPr i="0" lang="en" sz="1800" u="none" cap="none" strike="noStrike">
                <a:solidFill>
                  <a:srgbClr val="14171A"/>
                </a:solidFill>
                <a:latin typeface="Poppins ExtraBold"/>
                <a:ea typeface="Poppins ExtraBold"/>
                <a:cs typeface="Poppins ExtraBold"/>
                <a:sym typeface="Poppins ExtraBold"/>
              </a:rPr>
              <a:t>200K+</a:t>
            </a:r>
            <a:endParaRPr sz="500">
              <a:latin typeface="Poppins ExtraBold"/>
              <a:ea typeface="Poppins ExtraBold"/>
              <a:cs typeface="Poppins ExtraBold"/>
              <a:sym typeface="Poppins ExtraBold"/>
            </a:endParaRPr>
          </a:p>
        </p:txBody>
      </p:sp>
      <p:sp>
        <p:nvSpPr>
          <p:cNvPr id="278" name="Google Shape;278;p38"/>
          <p:cNvSpPr txBox="1"/>
          <p:nvPr/>
        </p:nvSpPr>
        <p:spPr>
          <a:xfrm>
            <a:off x="7450376" y="3255594"/>
            <a:ext cx="1071600" cy="315600"/>
          </a:xfrm>
          <a:prstGeom prst="rect">
            <a:avLst/>
          </a:prstGeom>
          <a:noFill/>
          <a:ln>
            <a:noFill/>
          </a:ln>
        </p:spPr>
        <p:txBody>
          <a:bodyPr anchorCtr="0" anchor="t" bIns="19050" lIns="19050" spcFirstLastPara="1" rIns="19050" wrap="square" tIns="19050">
            <a:spAutoFit/>
          </a:bodyPr>
          <a:lstStyle/>
          <a:p>
            <a:pPr indent="0" lvl="0" marL="0" marR="0" rtl="0" algn="l">
              <a:lnSpc>
                <a:spcPct val="110000"/>
              </a:lnSpc>
              <a:spcBef>
                <a:spcPts val="0"/>
              </a:spcBef>
              <a:spcAft>
                <a:spcPts val="0"/>
              </a:spcAft>
              <a:buClr>
                <a:srgbClr val="14171A"/>
              </a:buClr>
              <a:buSzPts val="1800"/>
              <a:buFont typeface="Play"/>
              <a:buNone/>
            </a:pPr>
            <a:r>
              <a:rPr i="0" lang="en" sz="1800" u="none" cap="none" strike="noStrike">
                <a:solidFill>
                  <a:srgbClr val="14171A"/>
                </a:solidFill>
                <a:latin typeface="Poppins ExtraBold"/>
                <a:ea typeface="Poppins ExtraBold"/>
                <a:cs typeface="Poppins ExtraBold"/>
                <a:sym typeface="Poppins ExtraBold"/>
              </a:rPr>
              <a:t>133K+</a:t>
            </a:r>
            <a:endParaRPr sz="500">
              <a:latin typeface="Poppins ExtraBold"/>
              <a:ea typeface="Poppins ExtraBold"/>
              <a:cs typeface="Poppins ExtraBold"/>
              <a:sym typeface="Poppins ExtraBold"/>
            </a:endParaRPr>
          </a:p>
        </p:txBody>
      </p:sp>
      <p:sp>
        <p:nvSpPr>
          <p:cNvPr id="279" name="Google Shape;279;p38"/>
          <p:cNvSpPr txBox="1"/>
          <p:nvPr/>
        </p:nvSpPr>
        <p:spPr>
          <a:xfrm>
            <a:off x="4641848" y="2443163"/>
            <a:ext cx="1870200" cy="408000"/>
          </a:xfrm>
          <a:prstGeom prst="rect">
            <a:avLst/>
          </a:prstGeom>
          <a:noFill/>
          <a:ln>
            <a:noFill/>
          </a:ln>
        </p:spPr>
        <p:txBody>
          <a:bodyPr anchorCtr="0" anchor="t" bIns="19050" lIns="19050" spcFirstLastPara="1" rIns="19050" wrap="square" tIns="19050">
            <a:spAutoFit/>
          </a:bodyPr>
          <a:lstStyle/>
          <a:p>
            <a:pPr indent="0" lvl="0" marL="0" marR="0" rtl="0" algn="l">
              <a:lnSpc>
                <a:spcPct val="100000"/>
              </a:lnSpc>
              <a:spcBef>
                <a:spcPts val="0"/>
              </a:spcBef>
              <a:spcAft>
                <a:spcPts val="0"/>
              </a:spcAft>
              <a:buClr>
                <a:srgbClr val="1767DA"/>
              </a:buClr>
              <a:buSzPts val="2400"/>
              <a:buFont typeface="Play"/>
              <a:buNone/>
            </a:pPr>
            <a:r>
              <a:rPr b="1" i="0" lang="en" sz="2400" u="none" cap="none" strike="noStrike">
                <a:solidFill>
                  <a:srgbClr val="1767DA"/>
                </a:solidFill>
                <a:latin typeface="Poppins"/>
                <a:ea typeface="Poppins"/>
                <a:cs typeface="Poppins"/>
                <a:sym typeface="Poppins"/>
              </a:rPr>
              <a:t>Our impact</a:t>
            </a:r>
            <a:endParaRPr sz="500">
              <a:latin typeface="Poppins"/>
              <a:ea typeface="Poppins"/>
              <a:cs typeface="Poppins"/>
              <a:sym typeface="Poppins"/>
            </a:endParaRPr>
          </a:p>
        </p:txBody>
      </p:sp>
      <p:sp>
        <p:nvSpPr>
          <p:cNvPr id="280" name="Google Shape;280;p38"/>
          <p:cNvSpPr/>
          <p:nvPr/>
        </p:nvSpPr>
        <p:spPr>
          <a:xfrm>
            <a:off x="6045419" y="3010385"/>
            <a:ext cx="925200" cy="180300"/>
          </a:xfrm>
          <a:prstGeom prst="roundRect">
            <a:avLst>
              <a:gd fmla="val 21089" name="adj"/>
            </a:avLst>
          </a:prstGeom>
          <a:noFill/>
          <a:ln cap="flat" cmpd="sng" w="9525">
            <a:solidFill>
              <a:srgbClr val="1767DA"/>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1767DA"/>
              </a:buClr>
              <a:buSzPts val="700"/>
              <a:buFont typeface="Play"/>
              <a:buNone/>
            </a:pPr>
            <a:r>
              <a:rPr i="0" lang="en" sz="700" u="none" cap="none" strike="noStrike">
                <a:solidFill>
                  <a:srgbClr val="1767DA"/>
                </a:solidFill>
                <a:latin typeface="Poppins Medium"/>
                <a:ea typeface="Poppins Medium"/>
                <a:cs typeface="Poppins Medium"/>
                <a:sym typeface="Poppins Medium"/>
              </a:rPr>
              <a:t>EMPLOYEE TIME</a:t>
            </a:r>
            <a:endParaRPr sz="500">
              <a:latin typeface="Poppins Medium"/>
              <a:ea typeface="Poppins Medium"/>
              <a:cs typeface="Poppins Medium"/>
              <a:sym typeface="Poppins Medium"/>
            </a:endParaRPr>
          </a:p>
        </p:txBody>
      </p:sp>
      <p:sp>
        <p:nvSpPr>
          <p:cNvPr id="281" name="Google Shape;281;p38"/>
          <p:cNvSpPr/>
          <p:nvPr/>
        </p:nvSpPr>
        <p:spPr>
          <a:xfrm>
            <a:off x="4641977" y="3010932"/>
            <a:ext cx="925200" cy="180300"/>
          </a:xfrm>
          <a:prstGeom prst="roundRect">
            <a:avLst>
              <a:gd fmla="val 21089" name="adj"/>
            </a:avLst>
          </a:prstGeom>
          <a:noFill/>
          <a:ln cap="flat" cmpd="sng" w="9525">
            <a:solidFill>
              <a:srgbClr val="1767DA"/>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1767DA"/>
              </a:buClr>
              <a:buSzPts val="700"/>
              <a:buFont typeface="Play"/>
              <a:buNone/>
            </a:pPr>
            <a:r>
              <a:rPr lang="en" sz="700">
                <a:solidFill>
                  <a:srgbClr val="1767DA"/>
                </a:solidFill>
                <a:latin typeface="Poppins Medium"/>
                <a:ea typeface="Poppins Medium"/>
                <a:cs typeface="Poppins Medium"/>
                <a:sym typeface="Poppins Medium"/>
              </a:rPr>
              <a:t>DONATIONS</a:t>
            </a:r>
            <a:endParaRPr sz="500">
              <a:latin typeface="Poppins Medium"/>
              <a:ea typeface="Poppins Medium"/>
              <a:cs typeface="Poppins Medium"/>
              <a:sym typeface="Poppins Medium"/>
            </a:endParaRPr>
          </a:p>
        </p:txBody>
      </p:sp>
      <p:sp>
        <p:nvSpPr>
          <p:cNvPr id="282" name="Google Shape;282;p38"/>
          <p:cNvSpPr/>
          <p:nvPr/>
        </p:nvSpPr>
        <p:spPr>
          <a:xfrm>
            <a:off x="7450375" y="3010375"/>
            <a:ext cx="1041900" cy="180300"/>
          </a:xfrm>
          <a:prstGeom prst="roundRect">
            <a:avLst>
              <a:gd fmla="val 21089" name="adj"/>
            </a:avLst>
          </a:prstGeom>
          <a:noFill/>
          <a:ln cap="flat" cmpd="sng" w="9525">
            <a:solidFill>
              <a:srgbClr val="1767DA"/>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1767DA"/>
              </a:buClr>
              <a:buSzPts val="700"/>
              <a:buFont typeface="Play"/>
              <a:buNone/>
            </a:pPr>
            <a:r>
              <a:rPr lang="en" sz="700">
                <a:solidFill>
                  <a:srgbClr val="1767DA"/>
                </a:solidFill>
                <a:latin typeface="Poppins Medium"/>
                <a:ea typeface="Poppins Medium"/>
                <a:cs typeface="Poppins Medium"/>
                <a:sym typeface="Poppins Medium"/>
              </a:rPr>
              <a:t>PRODUCT LICENSES</a:t>
            </a:r>
            <a:endParaRPr sz="500">
              <a:latin typeface="Poppins Medium"/>
              <a:ea typeface="Poppins Medium"/>
              <a:cs typeface="Poppins Medium"/>
              <a:sym typeface="Poppins Medium"/>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oilerplate 05">
  <p:cSld name="Ship It">
    <p:spTree>
      <p:nvGrpSpPr>
        <p:cNvPr id="283" name="Shape 283"/>
        <p:cNvGrpSpPr/>
        <p:nvPr/>
      </p:nvGrpSpPr>
      <p:grpSpPr>
        <a:xfrm>
          <a:off x="0" y="0"/>
          <a:ext cx="0" cy="0"/>
          <a:chOff x="0" y="0"/>
          <a:chExt cx="0" cy="0"/>
        </a:xfrm>
      </p:grpSpPr>
      <p:sp>
        <p:nvSpPr>
          <p:cNvPr id="284" name="Google Shape;284;p39"/>
          <p:cNvSpPr/>
          <p:nvPr/>
        </p:nvSpPr>
        <p:spPr>
          <a:xfrm>
            <a:off x="3556355" y="1916094"/>
            <a:ext cx="5261058" cy="3040254"/>
          </a:xfrm>
          <a:custGeom>
            <a:rect b="b" l="l" r="r" t="t"/>
            <a:pathLst>
              <a:path extrusionOk="0" h="21600" w="21600">
                <a:moveTo>
                  <a:pt x="272" y="0"/>
                </a:moveTo>
                <a:lnTo>
                  <a:pt x="21600" y="0"/>
                </a:lnTo>
                <a:lnTo>
                  <a:pt x="21228" y="21600"/>
                </a:lnTo>
                <a:lnTo>
                  <a:pt x="0" y="19451"/>
                </a:lnTo>
                <a:lnTo>
                  <a:pt x="272" y="0"/>
                </a:lnTo>
                <a:close/>
              </a:path>
            </a:pathLst>
          </a:custGeom>
          <a:solidFill>
            <a:srgbClr val="E9F2FE"/>
          </a:solidFill>
          <a:ln>
            <a:noFill/>
          </a:ln>
        </p:spPr>
        <p:txBody>
          <a:bodyPr anchorCtr="0" anchor="ctr" bIns="19050" lIns="19050" spcFirstLastPara="1" rIns="19050" wrap="square" tIns="19050">
            <a:noAutofit/>
          </a:bodyPr>
          <a:lstStyle/>
          <a:p>
            <a:pPr indent="0" lvl="0" marL="0" marR="0" rtl="0" algn="ctr">
              <a:lnSpc>
                <a:spcPct val="100000"/>
              </a:lnSpc>
              <a:spcBef>
                <a:spcPts val="0"/>
              </a:spcBef>
              <a:spcAft>
                <a:spcPts val="0"/>
              </a:spcAft>
              <a:buClr>
                <a:srgbClr val="292A2E"/>
              </a:buClr>
              <a:buSzPts val="1400"/>
              <a:buFont typeface="Play"/>
              <a:buNone/>
            </a:pPr>
            <a:r>
              <a:t/>
            </a:r>
            <a:endParaRPr b="0" i="0" sz="1400" u="none" cap="none" strike="noStrike">
              <a:solidFill>
                <a:srgbClr val="292A2E"/>
              </a:solidFill>
              <a:latin typeface="Play"/>
              <a:ea typeface="Play"/>
              <a:cs typeface="Play"/>
              <a:sym typeface="Play"/>
            </a:endParaRPr>
          </a:p>
        </p:txBody>
      </p:sp>
      <p:pic>
        <p:nvPicPr>
          <p:cNvPr descr="191211_JR_Atlassian_Retro_PostIt_02312.jpg" id="285" name="Google Shape;285;p39"/>
          <p:cNvPicPr preferRelativeResize="0"/>
          <p:nvPr/>
        </p:nvPicPr>
        <p:blipFill rotWithShape="1">
          <a:blip r:embed="rId2">
            <a:alphaModFix/>
          </a:blip>
          <a:srcRect b="0" l="395" r="7676" t="378"/>
          <a:stretch/>
        </p:blipFill>
        <p:spPr>
          <a:xfrm rot="360003">
            <a:off x="5279371" y="-164199"/>
            <a:ext cx="3543298" cy="2560029"/>
          </a:xfrm>
          <a:prstGeom prst="rect">
            <a:avLst/>
          </a:prstGeom>
          <a:noFill/>
          <a:ln>
            <a:noFill/>
          </a:ln>
        </p:spPr>
      </p:pic>
      <p:pic>
        <p:nvPicPr>
          <p:cNvPr descr="pasted-movie.png" id="286" name="Google Shape;286;p39"/>
          <p:cNvPicPr preferRelativeResize="0"/>
          <p:nvPr/>
        </p:nvPicPr>
        <p:blipFill rotWithShape="1">
          <a:blip r:embed="rId3">
            <a:alphaModFix/>
          </a:blip>
          <a:srcRect b="0" l="0" r="0" t="0"/>
          <a:stretch/>
        </p:blipFill>
        <p:spPr>
          <a:xfrm>
            <a:off x="3937558" y="591593"/>
            <a:ext cx="1024376" cy="1062037"/>
          </a:xfrm>
          <a:prstGeom prst="rect">
            <a:avLst/>
          </a:prstGeom>
          <a:noFill/>
          <a:ln>
            <a:noFill/>
          </a:ln>
        </p:spPr>
      </p:pic>
      <p:sp>
        <p:nvSpPr>
          <p:cNvPr id="287" name="Google Shape;287;p39"/>
          <p:cNvSpPr/>
          <p:nvPr/>
        </p:nvSpPr>
        <p:spPr>
          <a:xfrm>
            <a:off x="5153174" y="1925687"/>
            <a:ext cx="3595266" cy="677916"/>
          </a:xfrm>
          <a:custGeom>
            <a:rect b="b" l="l" r="r" t="t"/>
            <a:pathLst>
              <a:path extrusionOk="0" h="21600" w="21600">
                <a:moveTo>
                  <a:pt x="194" y="0"/>
                </a:moveTo>
                <a:lnTo>
                  <a:pt x="0" y="9797"/>
                </a:lnTo>
                <a:lnTo>
                  <a:pt x="21172" y="21600"/>
                </a:lnTo>
                <a:lnTo>
                  <a:pt x="21600" y="0"/>
                </a:lnTo>
                <a:lnTo>
                  <a:pt x="194" y="0"/>
                </a:lnTo>
                <a:close/>
              </a:path>
            </a:pathLst>
          </a:custGeom>
          <a:solidFill>
            <a:srgbClr val="1767DA"/>
          </a:solidFill>
          <a:ln>
            <a:noFill/>
          </a:ln>
        </p:spPr>
        <p:txBody>
          <a:bodyPr anchorCtr="0" anchor="ctr" bIns="19050" lIns="19050" spcFirstLastPara="1" rIns="19050" wrap="square" tIns="19050">
            <a:noAutofit/>
          </a:bodyPr>
          <a:lstStyle/>
          <a:p>
            <a:pPr indent="0" lvl="0" marL="0" marR="0" rtl="0" algn="ctr">
              <a:lnSpc>
                <a:spcPct val="100000"/>
              </a:lnSpc>
              <a:spcBef>
                <a:spcPts val="0"/>
              </a:spcBef>
              <a:spcAft>
                <a:spcPts val="0"/>
              </a:spcAft>
              <a:buClr>
                <a:srgbClr val="292A2E"/>
              </a:buClr>
              <a:buSzPts val="1400"/>
              <a:buFont typeface="Play"/>
              <a:buNone/>
            </a:pPr>
            <a:r>
              <a:t/>
            </a:r>
            <a:endParaRPr b="0" i="0" sz="1400" u="none" cap="none" strike="noStrike">
              <a:solidFill>
                <a:srgbClr val="292A2E"/>
              </a:solidFill>
              <a:latin typeface="Play"/>
              <a:ea typeface="Play"/>
              <a:cs typeface="Play"/>
              <a:sym typeface="Play"/>
            </a:endParaRPr>
          </a:p>
        </p:txBody>
      </p:sp>
      <p:pic>
        <p:nvPicPr>
          <p:cNvPr descr="Image" id="288" name="Google Shape;288;p39"/>
          <p:cNvPicPr preferRelativeResize="0"/>
          <p:nvPr/>
        </p:nvPicPr>
        <p:blipFill rotWithShape="1">
          <a:blip r:embed="rId4">
            <a:alphaModFix/>
          </a:blip>
          <a:srcRect b="0" l="0" r="0" t="0"/>
          <a:stretch/>
        </p:blipFill>
        <p:spPr>
          <a:xfrm>
            <a:off x="7327321" y="2040181"/>
            <a:ext cx="737759" cy="777388"/>
          </a:xfrm>
          <a:prstGeom prst="rect">
            <a:avLst/>
          </a:prstGeom>
          <a:noFill/>
          <a:ln>
            <a:noFill/>
          </a:ln>
        </p:spPr>
      </p:pic>
      <p:sp>
        <p:nvSpPr>
          <p:cNvPr id="289" name="Google Shape;289;p39"/>
          <p:cNvSpPr txBox="1"/>
          <p:nvPr/>
        </p:nvSpPr>
        <p:spPr>
          <a:xfrm>
            <a:off x="3888075" y="2852525"/>
            <a:ext cx="4658100" cy="1331400"/>
          </a:xfrm>
          <a:prstGeom prst="rect">
            <a:avLst/>
          </a:prstGeom>
          <a:noFill/>
          <a:ln>
            <a:noFill/>
          </a:ln>
        </p:spPr>
        <p:txBody>
          <a:bodyPr anchorCtr="0" anchor="t" bIns="19050" lIns="19050" spcFirstLastPara="1" rIns="19050" wrap="square" tIns="19050">
            <a:spAutoFit/>
          </a:bodyPr>
          <a:lstStyle/>
          <a:p>
            <a:pPr indent="0" lvl="0" marL="0" marR="0" rtl="0" algn="l">
              <a:lnSpc>
                <a:spcPct val="100000"/>
              </a:lnSpc>
              <a:spcBef>
                <a:spcPts val="0"/>
              </a:spcBef>
              <a:spcAft>
                <a:spcPts val="0"/>
              </a:spcAft>
              <a:buClr>
                <a:srgbClr val="292A2E"/>
              </a:buClr>
              <a:buSzPts val="1200"/>
              <a:buFont typeface="Play"/>
              <a:buNone/>
            </a:pPr>
            <a:r>
              <a:rPr b="1" i="0" lang="en" sz="1000" u="none" cap="none" strike="noStrike">
                <a:solidFill>
                  <a:srgbClr val="292A2E"/>
                </a:solidFill>
                <a:latin typeface="Poppins"/>
                <a:ea typeface="Poppins"/>
                <a:cs typeface="Poppins"/>
                <a:sym typeface="Poppins"/>
              </a:rPr>
              <a:t>1. Work on whatever you want</a:t>
            </a:r>
            <a:endParaRPr sz="300">
              <a:latin typeface="Poppins"/>
              <a:ea typeface="Poppins"/>
              <a:cs typeface="Poppins"/>
              <a:sym typeface="Poppins"/>
            </a:endParaRPr>
          </a:p>
          <a:p>
            <a:pPr indent="0" lvl="0" marL="0" marR="0" rtl="0" algn="l">
              <a:lnSpc>
                <a:spcPct val="100000"/>
              </a:lnSpc>
              <a:spcBef>
                <a:spcPts val="0"/>
              </a:spcBef>
              <a:spcAft>
                <a:spcPts val="0"/>
              </a:spcAft>
              <a:buClr>
                <a:srgbClr val="292A2E"/>
              </a:buClr>
              <a:buSzPts val="1100"/>
              <a:buFont typeface="Play"/>
              <a:buNone/>
            </a:pPr>
            <a:r>
              <a:rPr i="0" lang="en" sz="900" u="none" cap="none" strike="noStrike">
                <a:solidFill>
                  <a:srgbClr val="292A2E"/>
                </a:solidFill>
                <a:latin typeface="Poppins Light"/>
                <a:ea typeface="Poppins Light"/>
                <a:cs typeface="Poppins Light"/>
                <a:sym typeface="Poppins Light"/>
              </a:rPr>
              <a:t>Find what inspires you. Develop that dream feature or smash your nemesis bug.</a:t>
            </a:r>
            <a:endParaRPr sz="300">
              <a:latin typeface="Poppins Light"/>
              <a:ea typeface="Poppins Light"/>
              <a:cs typeface="Poppins Light"/>
              <a:sym typeface="Poppins Light"/>
            </a:endParaRPr>
          </a:p>
          <a:p>
            <a:pPr indent="0" lvl="0" marL="0" marR="0" rtl="0" algn="l">
              <a:lnSpc>
                <a:spcPct val="100000"/>
              </a:lnSpc>
              <a:spcBef>
                <a:spcPts val="0"/>
              </a:spcBef>
              <a:spcAft>
                <a:spcPts val="0"/>
              </a:spcAft>
              <a:buClr>
                <a:srgbClr val="292A2E"/>
              </a:buClr>
              <a:buSzPts val="1100"/>
              <a:buFont typeface="Play"/>
              <a:buNone/>
            </a:pPr>
            <a:r>
              <a:t/>
            </a:r>
            <a:endParaRPr i="0" sz="900" u="none" cap="none" strike="noStrike">
              <a:solidFill>
                <a:srgbClr val="292A2E"/>
              </a:solidFill>
              <a:latin typeface="Poppins"/>
              <a:ea typeface="Poppins"/>
              <a:cs typeface="Poppins"/>
              <a:sym typeface="Poppins"/>
            </a:endParaRPr>
          </a:p>
          <a:p>
            <a:pPr indent="0" lvl="0" marL="0" marR="0" rtl="0" algn="l">
              <a:lnSpc>
                <a:spcPct val="100000"/>
              </a:lnSpc>
              <a:spcBef>
                <a:spcPts val="0"/>
              </a:spcBef>
              <a:spcAft>
                <a:spcPts val="0"/>
              </a:spcAft>
              <a:buClr>
                <a:srgbClr val="292A2E"/>
              </a:buClr>
              <a:buSzPts val="1200"/>
              <a:buFont typeface="Play"/>
              <a:buNone/>
            </a:pPr>
            <a:r>
              <a:rPr b="1" i="0" lang="en" sz="1000" u="none" cap="none" strike="noStrike">
                <a:solidFill>
                  <a:srgbClr val="292A2E"/>
                </a:solidFill>
                <a:latin typeface="Poppins"/>
                <a:ea typeface="Poppins"/>
                <a:cs typeface="Poppins"/>
                <a:sym typeface="Poppins"/>
              </a:rPr>
              <a:t>2. Assemble your crew</a:t>
            </a:r>
            <a:endParaRPr sz="300">
              <a:latin typeface="Poppins"/>
              <a:ea typeface="Poppins"/>
              <a:cs typeface="Poppins"/>
              <a:sym typeface="Poppins"/>
            </a:endParaRPr>
          </a:p>
          <a:p>
            <a:pPr indent="0" lvl="0" marL="0" marR="0" rtl="0" algn="l">
              <a:lnSpc>
                <a:spcPct val="100000"/>
              </a:lnSpc>
              <a:spcBef>
                <a:spcPts val="0"/>
              </a:spcBef>
              <a:spcAft>
                <a:spcPts val="0"/>
              </a:spcAft>
              <a:buClr>
                <a:srgbClr val="292A2E"/>
              </a:buClr>
              <a:buSzPts val="1100"/>
              <a:buFont typeface="Play"/>
              <a:buNone/>
            </a:pPr>
            <a:r>
              <a:rPr i="0" lang="en" sz="900" u="none" cap="none" strike="noStrike">
                <a:solidFill>
                  <a:srgbClr val="292A2E"/>
                </a:solidFill>
                <a:latin typeface="Poppins Light"/>
                <a:ea typeface="Poppins Light"/>
                <a:cs typeface="Poppins Light"/>
                <a:sym typeface="Poppins Light"/>
              </a:rPr>
              <a:t>This is your chance to combine ideas and skill sets from different teams.</a:t>
            </a:r>
            <a:endParaRPr sz="300">
              <a:latin typeface="Poppins Light"/>
              <a:ea typeface="Poppins Light"/>
              <a:cs typeface="Poppins Light"/>
              <a:sym typeface="Poppins Light"/>
            </a:endParaRPr>
          </a:p>
          <a:p>
            <a:pPr indent="0" lvl="0" marL="0" marR="0" rtl="0" algn="l">
              <a:lnSpc>
                <a:spcPct val="100000"/>
              </a:lnSpc>
              <a:spcBef>
                <a:spcPts val="0"/>
              </a:spcBef>
              <a:spcAft>
                <a:spcPts val="0"/>
              </a:spcAft>
              <a:buClr>
                <a:srgbClr val="292A2E"/>
              </a:buClr>
              <a:buSzPts val="1100"/>
              <a:buFont typeface="Play"/>
              <a:buNone/>
            </a:pPr>
            <a:r>
              <a:t/>
            </a:r>
            <a:endParaRPr i="0" sz="900" u="none" cap="none" strike="noStrike">
              <a:solidFill>
                <a:srgbClr val="292A2E"/>
              </a:solidFill>
              <a:latin typeface="Poppins"/>
              <a:ea typeface="Poppins"/>
              <a:cs typeface="Poppins"/>
              <a:sym typeface="Poppins"/>
            </a:endParaRPr>
          </a:p>
          <a:p>
            <a:pPr indent="0" lvl="0" marL="0" marR="0" rtl="0" algn="l">
              <a:lnSpc>
                <a:spcPct val="100000"/>
              </a:lnSpc>
              <a:spcBef>
                <a:spcPts val="0"/>
              </a:spcBef>
              <a:spcAft>
                <a:spcPts val="0"/>
              </a:spcAft>
              <a:buClr>
                <a:srgbClr val="292A2E"/>
              </a:buClr>
              <a:buSzPts val="1200"/>
              <a:buFont typeface="Play"/>
              <a:buNone/>
            </a:pPr>
            <a:r>
              <a:rPr b="1" i="0" lang="en" sz="1000" u="none" cap="none" strike="noStrike">
                <a:solidFill>
                  <a:srgbClr val="292A2E"/>
                </a:solidFill>
                <a:latin typeface="Poppins"/>
                <a:ea typeface="Poppins"/>
                <a:cs typeface="Poppins"/>
                <a:sym typeface="Poppins"/>
              </a:rPr>
              <a:t>3. You’ve got 24 hours... go</a:t>
            </a:r>
            <a:endParaRPr sz="300">
              <a:latin typeface="Poppins"/>
              <a:ea typeface="Poppins"/>
              <a:cs typeface="Poppins"/>
              <a:sym typeface="Poppins"/>
            </a:endParaRPr>
          </a:p>
          <a:p>
            <a:pPr indent="0" lvl="0" marL="0" marR="0" rtl="0" algn="l">
              <a:lnSpc>
                <a:spcPct val="100000"/>
              </a:lnSpc>
              <a:spcBef>
                <a:spcPts val="0"/>
              </a:spcBef>
              <a:spcAft>
                <a:spcPts val="0"/>
              </a:spcAft>
              <a:buClr>
                <a:srgbClr val="292A2E"/>
              </a:buClr>
              <a:buSzPts val="1100"/>
              <a:buFont typeface="Play"/>
              <a:buNone/>
            </a:pPr>
            <a:r>
              <a:rPr i="0" lang="en" sz="900" u="none" cap="none" strike="noStrike">
                <a:solidFill>
                  <a:srgbClr val="292A2E"/>
                </a:solidFill>
                <a:latin typeface="Poppins Light"/>
                <a:ea typeface="Poppins Light"/>
                <a:cs typeface="Poppins Light"/>
                <a:sym typeface="Poppins Light"/>
              </a:rPr>
              <a:t>Embrace the constraint. Execution matters too, but the best idea wins. Why only 24 hours? Well, (how to put this?)... you kinda need to get home for a shower.</a:t>
            </a:r>
            <a:endParaRPr sz="300">
              <a:latin typeface="Poppins Light"/>
              <a:ea typeface="Poppins Light"/>
              <a:cs typeface="Poppins Light"/>
              <a:sym typeface="Poppins Light"/>
            </a:endParaRPr>
          </a:p>
        </p:txBody>
      </p:sp>
      <p:sp>
        <p:nvSpPr>
          <p:cNvPr id="290" name="Google Shape;290;p39"/>
          <p:cNvSpPr txBox="1"/>
          <p:nvPr/>
        </p:nvSpPr>
        <p:spPr>
          <a:xfrm>
            <a:off x="3889373" y="2414961"/>
            <a:ext cx="2100000" cy="377100"/>
          </a:xfrm>
          <a:prstGeom prst="rect">
            <a:avLst/>
          </a:prstGeom>
          <a:noFill/>
          <a:ln>
            <a:noFill/>
          </a:ln>
        </p:spPr>
        <p:txBody>
          <a:bodyPr anchorCtr="0" anchor="t" bIns="19050" lIns="19050" spcFirstLastPara="1" rIns="19050" wrap="square" tIns="19050">
            <a:spAutoFit/>
          </a:bodyPr>
          <a:lstStyle/>
          <a:p>
            <a:pPr indent="0" lvl="0" marL="0" marR="0" rtl="0" algn="l">
              <a:lnSpc>
                <a:spcPct val="100000"/>
              </a:lnSpc>
              <a:spcBef>
                <a:spcPts val="0"/>
              </a:spcBef>
              <a:spcAft>
                <a:spcPts val="0"/>
              </a:spcAft>
              <a:buClr>
                <a:srgbClr val="1767DA"/>
              </a:buClr>
              <a:buSzPts val="2400"/>
              <a:buFont typeface="Play"/>
              <a:buNone/>
            </a:pPr>
            <a:r>
              <a:rPr b="1" i="0" lang="en" sz="2200" u="none" cap="none" strike="noStrike">
                <a:solidFill>
                  <a:srgbClr val="1767DA"/>
                </a:solidFill>
                <a:latin typeface="Poppins"/>
                <a:ea typeface="Poppins"/>
                <a:cs typeface="Poppins"/>
                <a:sym typeface="Poppins"/>
              </a:rPr>
              <a:t>How to Ship It</a:t>
            </a:r>
            <a:endParaRPr sz="300">
              <a:latin typeface="Poppins"/>
              <a:ea typeface="Poppins"/>
              <a:cs typeface="Poppins"/>
              <a:sym typeface="Poppins"/>
            </a:endParaRPr>
          </a:p>
        </p:txBody>
      </p:sp>
      <p:sp>
        <p:nvSpPr>
          <p:cNvPr id="291" name="Google Shape;291;p39"/>
          <p:cNvSpPr txBox="1"/>
          <p:nvPr/>
        </p:nvSpPr>
        <p:spPr>
          <a:xfrm>
            <a:off x="601800" y="2112500"/>
            <a:ext cx="2873100" cy="22719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None/>
            </a:pPr>
            <a:r>
              <a:rPr lang="en" sz="1200">
                <a:solidFill>
                  <a:srgbClr val="292A2E"/>
                </a:solidFill>
                <a:latin typeface="Poppins Light"/>
                <a:ea typeface="Poppins Light"/>
                <a:cs typeface="Poppins Light"/>
                <a:sym typeface="Poppins Light"/>
              </a:rPr>
              <a:t>Ship It is our company-wide innovation event, celebrated for fostering cross-team connections, hands-on learning, and the launch of passion-driven ideas.  </a:t>
            </a:r>
            <a:endParaRPr sz="1200">
              <a:solidFill>
                <a:srgbClr val="292A2E"/>
              </a:solidFill>
              <a:latin typeface="Poppins Light"/>
              <a:ea typeface="Poppins Light"/>
              <a:cs typeface="Poppins Light"/>
              <a:sym typeface="Poppins Light"/>
            </a:endParaRPr>
          </a:p>
          <a:p>
            <a:pPr indent="0" lvl="0" marL="0" rtl="0" algn="l">
              <a:lnSpc>
                <a:spcPct val="115000"/>
              </a:lnSpc>
              <a:spcBef>
                <a:spcPts val="1200"/>
              </a:spcBef>
              <a:spcAft>
                <a:spcPts val="1200"/>
              </a:spcAft>
              <a:buNone/>
            </a:pPr>
            <a:r>
              <a:rPr lang="en" sz="1200">
                <a:solidFill>
                  <a:srgbClr val="292A2E"/>
                </a:solidFill>
                <a:latin typeface="Poppins Light"/>
                <a:ea typeface="Poppins Light"/>
                <a:cs typeface="Poppins Light"/>
                <a:sym typeface="Poppins Light"/>
              </a:rPr>
              <a:t>Ship It embodies our values, bringing self-organized teams together to tackle meaningful projects within 24 hours. </a:t>
            </a:r>
            <a:endParaRPr sz="1200">
              <a:solidFill>
                <a:srgbClr val="292A2E"/>
              </a:solidFill>
              <a:latin typeface="Poppins Light"/>
              <a:ea typeface="Poppins Light"/>
              <a:cs typeface="Poppins Light"/>
              <a:sym typeface="Poppins Light"/>
            </a:endParaRPr>
          </a:p>
        </p:txBody>
      </p:sp>
      <p:sp>
        <p:nvSpPr>
          <p:cNvPr id="292" name="Google Shape;292;p39"/>
          <p:cNvSpPr txBox="1"/>
          <p:nvPr/>
        </p:nvSpPr>
        <p:spPr>
          <a:xfrm>
            <a:off x="607225" y="207825"/>
            <a:ext cx="3726000" cy="1931700"/>
          </a:xfrm>
          <a:prstGeom prst="rect">
            <a:avLst/>
          </a:prstGeom>
          <a:noFill/>
          <a:ln>
            <a:noFill/>
          </a:ln>
        </p:spPr>
        <p:txBody>
          <a:bodyPr anchorCtr="0" anchor="b" bIns="91425" lIns="91425" spcFirstLastPara="1" rIns="91425" wrap="square" tIns="91425">
            <a:normAutofit/>
          </a:bodyPr>
          <a:lstStyle/>
          <a:p>
            <a:pPr indent="0" lvl="0" marL="0" rtl="0" algn="l">
              <a:spcBef>
                <a:spcPts val="0"/>
              </a:spcBef>
              <a:spcAft>
                <a:spcPts val="0"/>
              </a:spcAft>
              <a:buNone/>
            </a:pPr>
            <a:r>
              <a:rPr lang="en" sz="4700">
                <a:solidFill>
                  <a:srgbClr val="101214"/>
                </a:solidFill>
                <a:latin typeface="Poppins ExtraBold"/>
                <a:ea typeface="Poppins ExtraBold"/>
                <a:cs typeface="Poppins ExtraBold"/>
                <a:sym typeface="Poppins ExtraBold"/>
              </a:rPr>
              <a:t>Ship It</a:t>
            </a:r>
            <a:endParaRPr sz="4700">
              <a:solidFill>
                <a:srgbClr val="101214"/>
              </a:solidFill>
              <a:latin typeface="Poppins ExtraBold"/>
              <a:ea typeface="Poppins ExtraBold"/>
              <a:cs typeface="Poppins ExtraBold"/>
              <a:sym typeface="Poppins ExtraBo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oilerplate 06">
  <p:cSld name="Team Anywhere">
    <p:spTree>
      <p:nvGrpSpPr>
        <p:cNvPr id="293" name="Shape 293"/>
        <p:cNvGrpSpPr/>
        <p:nvPr/>
      </p:nvGrpSpPr>
      <p:grpSpPr>
        <a:xfrm>
          <a:off x="0" y="0"/>
          <a:ext cx="0" cy="0"/>
          <a:chOff x="0" y="0"/>
          <a:chExt cx="0" cy="0"/>
        </a:xfrm>
      </p:grpSpPr>
      <p:sp>
        <p:nvSpPr>
          <p:cNvPr id="294" name="Google Shape;294;p40"/>
          <p:cNvSpPr/>
          <p:nvPr/>
        </p:nvSpPr>
        <p:spPr>
          <a:xfrm>
            <a:off x="3940506" y="2586683"/>
            <a:ext cx="4915080" cy="1944594"/>
          </a:xfrm>
          <a:custGeom>
            <a:rect b="b" l="l" r="r" t="t"/>
            <a:pathLst>
              <a:path extrusionOk="0" h="21600" w="21600">
                <a:moveTo>
                  <a:pt x="0" y="1181"/>
                </a:moveTo>
                <a:lnTo>
                  <a:pt x="21395" y="0"/>
                </a:lnTo>
                <a:lnTo>
                  <a:pt x="21600" y="21041"/>
                </a:lnTo>
                <a:lnTo>
                  <a:pt x="503" y="21600"/>
                </a:lnTo>
                <a:lnTo>
                  <a:pt x="0" y="1181"/>
                </a:lnTo>
                <a:close/>
              </a:path>
            </a:pathLst>
          </a:custGeom>
          <a:solidFill>
            <a:srgbClr val="E9F2FE"/>
          </a:solidFill>
          <a:ln>
            <a:noFill/>
          </a:ln>
        </p:spPr>
        <p:txBody>
          <a:bodyPr anchorCtr="0" anchor="ctr" bIns="19050" lIns="19050" spcFirstLastPara="1" rIns="19050" wrap="square" tIns="19050">
            <a:noAutofit/>
          </a:bodyPr>
          <a:lstStyle/>
          <a:p>
            <a:pPr indent="0" lvl="0" marL="0" marR="0" rtl="0" algn="ctr">
              <a:lnSpc>
                <a:spcPct val="100000"/>
              </a:lnSpc>
              <a:spcBef>
                <a:spcPts val="0"/>
              </a:spcBef>
              <a:spcAft>
                <a:spcPts val="0"/>
              </a:spcAft>
              <a:buClr>
                <a:srgbClr val="292A2E"/>
              </a:buClr>
              <a:buSzPts val="1400"/>
              <a:buFont typeface="Play"/>
              <a:buNone/>
            </a:pPr>
            <a:r>
              <a:t/>
            </a:r>
            <a:endParaRPr b="0" i="0" sz="1400" u="none" cap="none" strike="noStrike">
              <a:solidFill>
                <a:srgbClr val="292A2E"/>
              </a:solidFill>
              <a:latin typeface="Play"/>
              <a:ea typeface="Play"/>
              <a:cs typeface="Play"/>
              <a:sym typeface="Play"/>
            </a:endParaRPr>
          </a:p>
        </p:txBody>
      </p:sp>
      <p:pic>
        <p:nvPicPr>
          <p:cNvPr descr="ATLASSIAN 29 of 40.jpg" id="295" name="Google Shape;295;p40"/>
          <p:cNvPicPr preferRelativeResize="0"/>
          <p:nvPr/>
        </p:nvPicPr>
        <p:blipFill rotWithShape="1">
          <a:blip r:embed="rId2">
            <a:alphaModFix/>
          </a:blip>
          <a:srcRect b="1276" l="9399" r="825" t="530"/>
          <a:stretch/>
        </p:blipFill>
        <p:spPr>
          <a:xfrm rot="360003">
            <a:off x="4838636" y="183187"/>
            <a:ext cx="3543305" cy="2583642"/>
          </a:xfrm>
          <a:prstGeom prst="rect">
            <a:avLst/>
          </a:prstGeom>
          <a:noFill/>
          <a:ln>
            <a:noFill/>
          </a:ln>
        </p:spPr>
      </p:pic>
      <p:sp>
        <p:nvSpPr>
          <p:cNvPr id="296" name="Google Shape;296;p40"/>
          <p:cNvSpPr/>
          <p:nvPr/>
        </p:nvSpPr>
        <p:spPr>
          <a:xfrm>
            <a:off x="5331916" y="2579489"/>
            <a:ext cx="2941434" cy="369414"/>
          </a:xfrm>
          <a:custGeom>
            <a:rect b="b" l="l" r="r" t="t"/>
            <a:pathLst>
              <a:path extrusionOk="0" h="21600" w="21600">
                <a:moveTo>
                  <a:pt x="21600" y="0"/>
                </a:moveTo>
                <a:lnTo>
                  <a:pt x="0" y="3760"/>
                </a:lnTo>
                <a:lnTo>
                  <a:pt x="21315" y="21600"/>
                </a:lnTo>
                <a:lnTo>
                  <a:pt x="21600" y="0"/>
                </a:lnTo>
                <a:close/>
              </a:path>
            </a:pathLst>
          </a:custGeom>
          <a:solidFill>
            <a:schemeClr val="accent6"/>
          </a:solidFill>
          <a:ln>
            <a:noFill/>
          </a:ln>
        </p:spPr>
        <p:txBody>
          <a:bodyPr anchorCtr="0" anchor="ctr" bIns="19050" lIns="19050" spcFirstLastPara="1" rIns="19050" wrap="square" tIns="19050">
            <a:noAutofit/>
          </a:bodyPr>
          <a:lstStyle/>
          <a:p>
            <a:pPr indent="0" lvl="0" marL="0" marR="0" rtl="0" algn="ctr">
              <a:lnSpc>
                <a:spcPct val="100000"/>
              </a:lnSpc>
              <a:spcBef>
                <a:spcPts val="0"/>
              </a:spcBef>
              <a:spcAft>
                <a:spcPts val="0"/>
              </a:spcAft>
              <a:buClr>
                <a:srgbClr val="292A2E"/>
              </a:buClr>
              <a:buSzPts val="1400"/>
              <a:buFont typeface="Play"/>
              <a:buNone/>
            </a:pPr>
            <a:r>
              <a:t/>
            </a:r>
            <a:endParaRPr b="0" i="0" sz="1400" u="none" cap="none" strike="noStrike">
              <a:solidFill>
                <a:srgbClr val="292A2E"/>
              </a:solidFill>
              <a:latin typeface="Play"/>
              <a:ea typeface="Play"/>
              <a:cs typeface="Play"/>
              <a:sym typeface="Play"/>
            </a:endParaRPr>
          </a:p>
        </p:txBody>
      </p:sp>
      <p:pic>
        <p:nvPicPr>
          <p:cNvPr descr="Image" id="297" name="Google Shape;297;p40"/>
          <p:cNvPicPr preferRelativeResize="0"/>
          <p:nvPr/>
        </p:nvPicPr>
        <p:blipFill rotWithShape="1">
          <a:blip r:embed="rId3">
            <a:alphaModFix/>
          </a:blip>
          <a:srcRect b="0" l="0" r="0" t="0"/>
          <a:stretch/>
        </p:blipFill>
        <p:spPr>
          <a:xfrm rot="-1019999">
            <a:off x="4053658" y="2365517"/>
            <a:ext cx="676313" cy="630175"/>
          </a:xfrm>
          <a:prstGeom prst="rect">
            <a:avLst/>
          </a:prstGeom>
          <a:noFill/>
          <a:ln>
            <a:noFill/>
          </a:ln>
        </p:spPr>
      </p:pic>
      <p:sp>
        <p:nvSpPr>
          <p:cNvPr id="298" name="Google Shape;298;p40"/>
          <p:cNvSpPr txBox="1"/>
          <p:nvPr/>
        </p:nvSpPr>
        <p:spPr>
          <a:xfrm>
            <a:off x="4727725" y="3119350"/>
            <a:ext cx="831000" cy="408000"/>
          </a:xfrm>
          <a:prstGeom prst="rect">
            <a:avLst/>
          </a:prstGeom>
          <a:noFill/>
          <a:ln>
            <a:noFill/>
          </a:ln>
        </p:spPr>
        <p:txBody>
          <a:bodyPr anchorCtr="0" anchor="t" bIns="19050" lIns="19050" spcFirstLastPara="1" rIns="19050" wrap="square" tIns="19050">
            <a:spAutoFit/>
          </a:bodyPr>
          <a:lstStyle/>
          <a:p>
            <a:pPr indent="0" lvl="0" marL="0" marR="0" rtl="0" algn="ctr">
              <a:lnSpc>
                <a:spcPct val="110000"/>
              </a:lnSpc>
              <a:spcBef>
                <a:spcPts val="0"/>
              </a:spcBef>
              <a:spcAft>
                <a:spcPts val="0"/>
              </a:spcAft>
              <a:buClr>
                <a:srgbClr val="0E1113"/>
              </a:buClr>
              <a:buSzPts val="2600"/>
              <a:buFont typeface="Play"/>
              <a:buNone/>
            </a:pPr>
            <a:r>
              <a:rPr i="0" lang="en" sz="2400" u="none" cap="none" strike="noStrike">
                <a:solidFill>
                  <a:srgbClr val="0E1113"/>
                </a:solidFill>
                <a:latin typeface="Poppins ExtraBold"/>
                <a:ea typeface="Poppins ExtraBold"/>
                <a:cs typeface="Poppins ExtraBold"/>
                <a:sym typeface="Poppins ExtraBold"/>
              </a:rPr>
              <a:t>92%</a:t>
            </a:r>
            <a:endParaRPr sz="300">
              <a:latin typeface="Poppins ExtraBold"/>
              <a:ea typeface="Poppins ExtraBold"/>
              <a:cs typeface="Poppins ExtraBold"/>
              <a:sym typeface="Poppins ExtraBold"/>
            </a:endParaRPr>
          </a:p>
        </p:txBody>
      </p:sp>
      <p:sp>
        <p:nvSpPr>
          <p:cNvPr id="299" name="Google Shape;299;p40"/>
          <p:cNvSpPr txBox="1"/>
          <p:nvPr/>
        </p:nvSpPr>
        <p:spPr>
          <a:xfrm>
            <a:off x="4340323" y="3603034"/>
            <a:ext cx="1605600" cy="454200"/>
          </a:xfrm>
          <a:prstGeom prst="rect">
            <a:avLst/>
          </a:prstGeom>
          <a:noFill/>
          <a:ln>
            <a:noFill/>
          </a:ln>
        </p:spPr>
        <p:txBody>
          <a:bodyPr anchorCtr="0" anchor="t" bIns="19050" lIns="19050" spcFirstLastPara="1" rIns="19050" wrap="square" tIns="19050">
            <a:spAutoFit/>
          </a:bodyPr>
          <a:lstStyle/>
          <a:p>
            <a:pPr indent="0" lvl="0" marL="0" marR="0" rtl="0" algn="ctr">
              <a:lnSpc>
                <a:spcPct val="100000"/>
              </a:lnSpc>
              <a:spcBef>
                <a:spcPts val="0"/>
              </a:spcBef>
              <a:spcAft>
                <a:spcPts val="0"/>
              </a:spcAft>
              <a:buClr>
                <a:srgbClr val="292A2E"/>
              </a:buClr>
              <a:buSzPts val="1100"/>
              <a:buFont typeface="Play"/>
              <a:buNone/>
            </a:pPr>
            <a:r>
              <a:rPr i="0" lang="en" sz="900" u="none" cap="none" strike="noStrike">
                <a:solidFill>
                  <a:srgbClr val="292A2E"/>
                </a:solidFill>
                <a:latin typeface="Poppins Light"/>
                <a:ea typeface="Poppins Light"/>
                <a:cs typeface="Poppins Light"/>
                <a:sym typeface="Poppins Light"/>
              </a:rPr>
              <a:t>of Atlassians say distributed work allows them to do their best work</a:t>
            </a:r>
            <a:endParaRPr sz="300">
              <a:latin typeface="Poppins Light"/>
              <a:ea typeface="Poppins Light"/>
              <a:cs typeface="Poppins Light"/>
              <a:sym typeface="Poppins Light"/>
            </a:endParaRPr>
          </a:p>
        </p:txBody>
      </p:sp>
      <p:sp>
        <p:nvSpPr>
          <p:cNvPr id="300" name="Google Shape;300;p40"/>
          <p:cNvSpPr txBox="1"/>
          <p:nvPr/>
        </p:nvSpPr>
        <p:spPr>
          <a:xfrm>
            <a:off x="6995179" y="3612559"/>
            <a:ext cx="1386000" cy="454200"/>
          </a:xfrm>
          <a:prstGeom prst="rect">
            <a:avLst/>
          </a:prstGeom>
          <a:noFill/>
          <a:ln>
            <a:noFill/>
          </a:ln>
        </p:spPr>
        <p:txBody>
          <a:bodyPr anchorCtr="0" anchor="t" bIns="19050" lIns="19050" spcFirstLastPara="1" rIns="19050" wrap="square" tIns="19050">
            <a:spAutoFit/>
          </a:bodyPr>
          <a:lstStyle/>
          <a:p>
            <a:pPr indent="0" lvl="0" marL="0" marR="0" rtl="0" algn="ctr">
              <a:lnSpc>
                <a:spcPct val="100000"/>
              </a:lnSpc>
              <a:spcBef>
                <a:spcPts val="0"/>
              </a:spcBef>
              <a:spcAft>
                <a:spcPts val="0"/>
              </a:spcAft>
              <a:buClr>
                <a:srgbClr val="292A2E"/>
              </a:buClr>
              <a:buSzPts val="1100"/>
              <a:buFont typeface="Play"/>
              <a:buNone/>
            </a:pPr>
            <a:r>
              <a:rPr i="0" lang="en" sz="900" u="none" cap="none" strike="noStrike">
                <a:solidFill>
                  <a:srgbClr val="292A2E"/>
                </a:solidFill>
                <a:latin typeface="Poppins Light"/>
                <a:ea typeface="Poppins Light"/>
                <a:cs typeface="Poppins Light"/>
                <a:sym typeface="Poppins Light"/>
              </a:rPr>
              <a:t>of Atlassian new hires live over 2 hours </a:t>
            </a:r>
            <a:endParaRPr sz="300">
              <a:latin typeface="Poppins Light"/>
              <a:ea typeface="Poppins Light"/>
              <a:cs typeface="Poppins Light"/>
              <a:sym typeface="Poppins Light"/>
            </a:endParaRPr>
          </a:p>
          <a:p>
            <a:pPr indent="0" lvl="0" marL="0" marR="0" rtl="0" algn="ctr">
              <a:lnSpc>
                <a:spcPct val="100000"/>
              </a:lnSpc>
              <a:spcBef>
                <a:spcPts val="0"/>
              </a:spcBef>
              <a:spcAft>
                <a:spcPts val="0"/>
              </a:spcAft>
              <a:buClr>
                <a:srgbClr val="292A2E"/>
              </a:buClr>
              <a:buSzPts val="1100"/>
              <a:buFont typeface="Play"/>
              <a:buNone/>
            </a:pPr>
            <a:r>
              <a:rPr i="0" lang="en" sz="900" u="none" cap="none" strike="noStrike">
                <a:solidFill>
                  <a:srgbClr val="292A2E"/>
                </a:solidFill>
                <a:latin typeface="Poppins Light"/>
                <a:ea typeface="Poppins Light"/>
                <a:cs typeface="Poppins Light"/>
                <a:sym typeface="Poppins Light"/>
              </a:rPr>
              <a:t>from an office</a:t>
            </a:r>
            <a:endParaRPr sz="300">
              <a:latin typeface="Poppins Light"/>
              <a:ea typeface="Poppins Light"/>
              <a:cs typeface="Poppins Light"/>
              <a:sym typeface="Poppins Light"/>
            </a:endParaRPr>
          </a:p>
        </p:txBody>
      </p:sp>
      <p:sp>
        <p:nvSpPr>
          <p:cNvPr id="301" name="Google Shape;301;p40"/>
          <p:cNvSpPr txBox="1"/>
          <p:nvPr/>
        </p:nvSpPr>
        <p:spPr>
          <a:xfrm>
            <a:off x="6970818" y="3190779"/>
            <a:ext cx="1434600" cy="408000"/>
          </a:xfrm>
          <a:prstGeom prst="rect">
            <a:avLst/>
          </a:prstGeom>
          <a:noFill/>
          <a:ln>
            <a:noFill/>
          </a:ln>
        </p:spPr>
        <p:txBody>
          <a:bodyPr anchorCtr="0" anchor="t" bIns="19050" lIns="19050" spcFirstLastPara="1" rIns="19050" wrap="square" tIns="19050">
            <a:spAutoFit/>
          </a:bodyPr>
          <a:lstStyle/>
          <a:p>
            <a:pPr indent="0" lvl="0" marL="0" marR="0" rtl="0" algn="ctr">
              <a:lnSpc>
                <a:spcPct val="110000"/>
              </a:lnSpc>
              <a:spcBef>
                <a:spcPts val="0"/>
              </a:spcBef>
              <a:spcAft>
                <a:spcPts val="0"/>
              </a:spcAft>
              <a:buClr>
                <a:srgbClr val="0E1113"/>
              </a:buClr>
              <a:buSzPts val="2600"/>
              <a:buFont typeface="Play"/>
              <a:buNone/>
            </a:pPr>
            <a:r>
              <a:rPr i="0" lang="en" sz="2400" u="none" cap="none" strike="noStrike">
                <a:solidFill>
                  <a:srgbClr val="0E1113"/>
                </a:solidFill>
                <a:latin typeface="Poppins ExtraBold"/>
                <a:ea typeface="Poppins ExtraBold"/>
                <a:cs typeface="Poppins ExtraBold"/>
                <a:sym typeface="Poppins ExtraBold"/>
              </a:rPr>
              <a:t>57%</a:t>
            </a:r>
            <a:endParaRPr sz="300">
              <a:latin typeface="Poppins ExtraBold"/>
              <a:ea typeface="Poppins ExtraBold"/>
              <a:cs typeface="Poppins ExtraBold"/>
              <a:sym typeface="Poppins ExtraBold"/>
            </a:endParaRPr>
          </a:p>
        </p:txBody>
      </p:sp>
      <p:sp>
        <p:nvSpPr>
          <p:cNvPr id="302" name="Google Shape;302;p40"/>
          <p:cNvSpPr txBox="1"/>
          <p:nvPr/>
        </p:nvSpPr>
        <p:spPr>
          <a:xfrm>
            <a:off x="601800" y="1960100"/>
            <a:ext cx="3005100" cy="2755800"/>
          </a:xfrm>
          <a:prstGeom prst="rect">
            <a:avLst/>
          </a:prstGeom>
          <a:noFill/>
          <a:ln>
            <a:noFill/>
          </a:ln>
        </p:spPr>
        <p:txBody>
          <a:bodyPr anchorCtr="0" anchor="t" bIns="91425" lIns="91425" spcFirstLastPara="1" rIns="91425" wrap="square" tIns="91425">
            <a:normAutofit fontScale="92500"/>
          </a:bodyPr>
          <a:lstStyle/>
          <a:p>
            <a:pPr indent="0" lvl="0" marL="0" rtl="0" algn="l">
              <a:lnSpc>
                <a:spcPct val="115000"/>
              </a:lnSpc>
              <a:spcBef>
                <a:spcPts val="0"/>
              </a:spcBef>
              <a:spcAft>
                <a:spcPts val="0"/>
              </a:spcAft>
              <a:buNone/>
            </a:pPr>
            <a:r>
              <a:rPr lang="en" sz="1200">
                <a:solidFill>
                  <a:srgbClr val="292A2E"/>
                </a:solidFill>
                <a:latin typeface="Poppins Light"/>
                <a:ea typeface="Poppins Light"/>
                <a:cs typeface="Poppins Light"/>
                <a:sym typeface="Poppins Light"/>
              </a:rPr>
              <a:t>Atlassian believes all modern work is distributed - and will likely be even more  so in five and ten years. </a:t>
            </a:r>
            <a:endParaRPr sz="1200">
              <a:solidFill>
                <a:srgbClr val="292A2E"/>
              </a:solidFill>
              <a:latin typeface="Poppins Light"/>
              <a:ea typeface="Poppins Light"/>
              <a:cs typeface="Poppins Light"/>
              <a:sym typeface="Poppins Light"/>
            </a:endParaRPr>
          </a:p>
          <a:p>
            <a:pPr indent="0" lvl="0" marL="0" rtl="0" algn="l">
              <a:lnSpc>
                <a:spcPct val="115000"/>
              </a:lnSpc>
              <a:spcBef>
                <a:spcPts val="1200"/>
              </a:spcBef>
              <a:spcAft>
                <a:spcPts val="1200"/>
              </a:spcAft>
              <a:buNone/>
            </a:pPr>
            <a:r>
              <a:rPr lang="en" sz="1200">
                <a:solidFill>
                  <a:srgbClr val="292A2E"/>
                </a:solidFill>
                <a:latin typeface="Poppins Light"/>
                <a:ea typeface="Poppins Light"/>
                <a:cs typeface="Poppins Light"/>
                <a:sym typeface="Poppins Light"/>
              </a:rPr>
              <a:t>Team Anywhere is our evidence-based approach to getting distributed work right. Our mission is to unleash the potential of every team, no matter where individual members sit. Team Anywhere is not just about location flexibility; it's a foundational shift in how teams operate, focusing on improving connection and collaboration. </a:t>
            </a:r>
            <a:endParaRPr sz="1200">
              <a:solidFill>
                <a:srgbClr val="292A2E"/>
              </a:solidFill>
              <a:latin typeface="Poppins Light"/>
              <a:ea typeface="Poppins Light"/>
              <a:cs typeface="Poppins Light"/>
              <a:sym typeface="Poppins Light"/>
            </a:endParaRPr>
          </a:p>
        </p:txBody>
      </p:sp>
      <p:sp>
        <p:nvSpPr>
          <p:cNvPr id="303" name="Google Shape;303;p40"/>
          <p:cNvSpPr txBox="1"/>
          <p:nvPr/>
        </p:nvSpPr>
        <p:spPr>
          <a:xfrm>
            <a:off x="607225" y="-239000"/>
            <a:ext cx="4146600" cy="2226300"/>
          </a:xfrm>
          <a:prstGeom prst="rect">
            <a:avLst/>
          </a:prstGeom>
          <a:noFill/>
          <a:ln>
            <a:noFill/>
          </a:ln>
        </p:spPr>
        <p:txBody>
          <a:bodyPr anchorCtr="0" anchor="b" bIns="91425" lIns="91425" spcFirstLastPara="1" rIns="91425" wrap="square" tIns="91425">
            <a:normAutofit/>
          </a:bodyPr>
          <a:lstStyle/>
          <a:p>
            <a:pPr indent="0" lvl="0" marL="0" rtl="0" algn="l">
              <a:spcBef>
                <a:spcPts val="0"/>
              </a:spcBef>
              <a:spcAft>
                <a:spcPts val="0"/>
              </a:spcAft>
              <a:buNone/>
            </a:pPr>
            <a:r>
              <a:rPr lang="en" sz="4000">
                <a:solidFill>
                  <a:srgbClr val="101214"/>
                </a:solidFill>
                <a:latin typeface="Poppins ExtraBold"/>
                <a:ea typeface="Poppins ExtraBold"/>
                <a:cs typeface="Poppins ExtraBold"/>
                <a:sym typeface="Poppins ExtraBold"/>
              </a:rPr>
              <a:t>Team</a:t>
            </a:r>
            <a:br>
              <a:rPr lang="en" sz="4000">
                <a:solidFill>
                  <a:srgbClr val="101214"/>
                </a:solidFill>
                <a:latin typeface="Poppins ExtraBold"/>
                <a:ea typeface="Poppins ExtraBold"/>
                <a:cs typeface="Poppins ExtraBold"/>
                <a:sym typeface="Poppins ExtraBold"/>
              </a:rPr>
            </a:br>
            <a:r>
              <a:rPr lang="en" sz="4000">
                <a:solidFill>
                  <a:srgbClr val="101214"/>
                </a:solidFill>
                <a:latin typeface="Poppins ExtraBold"/>
                <a:ea typeface="Poppins ExtraBold"/>
                <a:cs typeface="Poppins ExtraBold"/>
                <a:sym typeface="Poppins ExtraBold"/>
              </a:rPr>
              <a:t>Anywhere</a:t>
            </a:r>
            <a:endParaRPr sz="4000">
              <a:solidFill>
                <a:srgbClr val="101214"/>
              </a:solidFill>
              <a:latin typeface="Poppins ExtraBold"/>
              <a:ea typeface="Poppins ExtraBold"/>
              <a:cs typeface="Poppins ExtraBold"/>
              <a:sym typeface="Poppins ExtraBo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uide 01">
  <p:cSld name="CUSTOM_4">
    <p:spTree>
      <p:nvGrpSpPr>
        <p:cNvPr id="17" name="Shape 17"/>
        <p:cNvGrpSpPr/>
        <p:nvPr/>
      </p:nvGrpSpPr>
      <p:grpSpPr>
        <a:xfrm>
          <a:off x="0" y="0"/>
          <a:ext cx="0" cy="0"/>
          <a:chOff x="0" y="0"/>
          <a:chExt cx="0" cy="0"/>
        </a:xfrm>
      </p:grpSpPr>
      <p:sp>
        <p:nvSpPr>
          <p:cNvPr id="18" name="Google Shape;18;p5"/>
          <p:cNvSpPr/>
          <p:nvPr/>
        </p:nvSpPr>
        <p:spPr>
          <a:xfrm>
            <a:off x="4572000" y="0"/>
            <a:ext cx="4572000" cy="5143500"/>
          </a:xfrm>
          <a:prstGeom prst="rect">
            <a:avLst/>
          </a:prstGeom>
          <a:solidFill>
            <a:schemeClr val="accent1"/>
          </a:solidFill>
          <a:ln>
            <a:noFill/>
          </a:ln>
        </p:spPr>
        <p:txBody>
          <a:bodyPr anchorCtr="0" anchor="ctr" bIns="19050" lIns="19050" spcFirstLastPara="1" rIns="19050" wrap="square" tIns="19050">
            <a:noAutofit/>
          </a:bodyPr>
          <a:lstStyle/>
          <a:p>
            <a:pPr indent="0" lvl="0" marL="0" marR="0" rtl="0" algn="ctr">
              <a:lnSpc>
                <a:spcPct val="100000"/>
              </a:lnSpc>
              <a:spcBef>
                <a:spcPts val="0"/>
              </a:spcBef>
              <a:spcAft>
                <a:spcPts val="0"/>
              </a:spcAft>
              <a:buClr>
                <a:srgbClr val="292A2E"/>
              </a:buClr>
              <a:buSzPts val="1400"/>
              <a:buFont typeface="Play"/>
              <a:buNone/>
            </a:pPr>
            <a:r>
              <a:t/>
            </a:r>
            <a:endParaRPr b="0" i="0" sz="1400" u="none" cap="none" strike="noStrike">
              <a:solidFill>
                <a:srgbClr val="292A2E"/>
              </a:solidFill>
              <a:latin typeface="Play"/>
              <a:ea typeface="Play"/>
              <a:cs typeface="Play"/>
              <a:sym typeface="Play"/>
            </a:endParaRPr>
          </a:p>
        </p:txBody>
      </p:sp>
      <p:sp>
        <p:nvSpPr>
          <p:cNvPr id="19" name="Google Shape;19;p5"/>
          <p:cNvSpPr txBox="1"/>
          <p:nvPr/>
        </p:nvSpPr>
        <p:spPr>
          <a:xfrm>
            <a:off x="864650" y="1734550"/>
            <a:ext cx="3104100" cy="23208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None/>
            </a:pPr>
            <a:r>
              <a:rPr lang="en" sz="1200">
                <a:solidFill>
                  <a:srgbClr val="292A2E"/>
                </a:solidFill>
                <a:latin typeface="Poppins Light"/>
                <a:ea typeface="Poppins Light"/>
                <a:cs typeface="Poppins Light"/>
                <a:sym typeface="Poppins Light"/>
              </a:rPr>
              <a:t>When you're adding slides to your presentation, always choose</a:t>
            </a:r>
            <a:r>
              <a:rPr b="1" lang="en" sz="1200">
                <a:solidFill>
                  <a:srgbClr val="292A2E"/>
                </a:solidFill>
                <a:latin typeface="Poppins"/>
                <a:ea typeface="Poppins"/>
                <a:cs typeface="Poppins"/>
                <a:sym typeface="Poppins"/>
              </a:rPr>
              <a:t> </a:t>
            </a:r>
            <a:br>
              <a:rPr b="1" lang="en" sz="1200">
                <a:solidFill>
                  <a:srgbClr val="292A2E"/>
                </a:solidFill>
                <a:latin typeface="Poppins"/>
                <a:ea typeface="Poppins"/>
                <a:cs typeface="Poppins"/>
                <a:sym typeface="Poppins"/>
              </a:rPr>
            </a:br>
            <a:r>
              <a:rPr b="1" lang="en" sz="1200">
                <a:solidFill>
                  <a:srgbClr val="292A2E"/>
                </a:solidFill>
                <a:latin typeface="Poppins"/>
                <a:ea typeface="Poppins"/>
                <a:cs typeface="Poppins"/>
                <a:sym typeface="Poppins"/>
              </a:rPr>
              <a:t>'keep original styles'</a:t>
            </a:r>
            <a:r>
              <a:rPr lang="en" sz="1200">
                <a:solidFill>
                  <a:srgbClr val="292A2E"/>
                </a:solidFill>
                <a:latin typeface="Poppins Light"/>
                <a:ea typeface="Poppins Light"/>
                <a:cs typeface="Poppins Light"/>
                <a:sym typeface="Poppins Light"/>
              </a:rPr>
              <a:t> after pasting </a:t>
            </a:r>
            <a:br>
              <a:rPr lang="en" sz="1200">
                <a:solidFill>
                  <a:srgbClr val="292A2E"/>
                </a:solidFill>
                <a:latin typeface="Poppins Light"/>
                <a:ea typeface="Poppins Light"/>
                <a:cs typeface="Poppins Light"/>
                <a:sym typeface="Poppins Light"/>
              </a:rPr>
            </a:br>
            <a:r>
              <a:rPr lang="en" sz="1200">
                <a:solidFill>
                  <a:srgbClr val="292A2E"/>
                </a:solidFill>
                <a:latin typeface="Poppins Light"/>
                <a:ea typeface="Poppins Light"/>
                <a:cs typeface="Poppins Light"/>
                <a:sym typeface="Poppins Light"/>
              </a:rPr>
              <a:t>the required slide.</a:t>
            </a:r>
            <a:endParaRPr sz="1200">
              <a:solidFill>
                <a:srgbClr val="292A2E"/>
              </a:solidFill>
              <a:latin typeface="Poppins Light"/>
              <a:ea typeface="Poppins Light"/>
              <a:cs typeface="Poppins Light"/>
              <a:sym typeface="Poppins Light"/>
            </a:endParaRPr>
          </a:p>
          <a:p>
            <a:pPr indent="0" lvl="0" marL="0" rtl="0" algn="l">
              <a:lnSpc>
                <a:spcPct val="115000"/>
              </a:lnSpc>
              <a:spcBef>
                <a:spcPts val="1200"/>
              </a:spcBef>
              <a:spcAft>
                <a:spcPts val="1200"/>
              </a:spcAft>
              <a:buNone/>
            </a:pPr>
            <a:r>
              <a:rPr lang="en" sz="1200">
                <a:solidFill>
                  <a:srgbClr val="292A2E"/>
                </a:solidFill>
                <a:latin typeface="Poppins Light"/>
                <a:ea typeface="Poppins Light"/>
                <a:cs typeface="Poppins Light"/>
                <a:sym typeface="Poppins Light"/>
              </a:rPr>
              <a:t>This way, the fonts and colors will stay just like they are in this deck!</a:t>
            </a:r>
            <a:endParaRPr sz="1200">
              <a:solidFill>
                <a:srgbClr val="292A2E"/>
              </a:solidFill>
              <a:latin typeface="Poppins Light"/>
              <a:ea typeface="Poppins Light"/>
              <a:cs typeface="Poppins Light"/>
              <a:sym typeface="Poppins Light"/>
            </a:endParaRPr>
          </a:p>
        </p:txBody>
      </p:sp>
      <p:sp>
        <p:nvSpPr>
          <p:cNvPr id="20" name="Google Shape;20;p5"/>
          <p:cNvSpPr txBox="1"/>
          <p:nvPr/>
        </p:nvSpPr>
        <p:spPr>
          <a:xfrm>
            <a:off x="858350" y="796625"/>
            <a:ext cx="3285000" cy="1021500"/>
          </a:xfrm>
          <a:prstGeom prst="rect">
            <a:avLst/>
          </a:prstGeom>
          <a:noFill/>
          <a:ln>
            <a:noFill/>
          </a:ln>
        </p:spPr>
        <p:txBody>
          <a:bodyPr anchorCtr="0" anchor="b" bIns="91425" lIns="91425" spcFirstLastPara="1" rIns="91425" wrap="square" tIns="91425">
            <a:normAutofit/>
          </a:bodyPr>
          <a:lstStyle/>
          <a:p>
            <a:pPr indent="0" lvl="0" marL="0" rtl="0" algn="l">
              <a:spcBef>
                <a:spcPts val="0"/>
              </a:spcBef>
              <a:spcAft>
                <a:spcPts val="0"/>
              </a:spcAft>
              <a:buNone/>
            </a:pPr>
            <a:r>
              <a:rPr lang="en" sz="2400">
                <a:solidFill>
                  <a:srgbClr val="101214"/>
                </a:solidFill>
                <a:latin typeface="Poppins ExtraBold"/>
                <a:ea typeface="Poppins ExtraBold"/>
                <a:cs typeface="Poppins ExtraBold"/>
                <a:sym typeface="Poppins ExtraBold"/>
              </a:rPr>
              <a:t>Important!</a:t>
            </a:r>
            <a:endParaRPr sz="2400">
              <a:solidFill>
                <a:srgbClr val="101214"/>
              </a:solidFill>
              <a:latin typeface="Poppins ExtraBold"/>
              <a:ea typeface="Poppins ExtraBold"/>
              <a:cs typeface="Poppins ExtraBold"/>
              <a:sym typeface="Poppins ExtraBold"/>
            </a:endParaRPr>
          </a:p>
        </p:txBody>
      </p:sp>
      <p:pic>
        <p:nvPicPr>
          <p:cNvPr id="21" name="Google Shape;21;p5"/>
          <p:cNvPicPr preferRelativeResize="0"/>
          <p:nvPr/>
        </p:nvPicPr>
        <p:blipFill>
          <a:blip r:embed="rId2">
            <a:alphaModFix/>
          </a:blip>
          <a:stretch>
            <a:fillRect/>
          </a:stretch>
        </p:blipFill>
        <p:spPr>
          <a:xfrm>
            <a:off x="5471663" y="1450585"/>
            <a:ext cx="2909701" cy="2089916"/>
          </a:xfrm>
          <a:prstGeom prst="rect">
            <a:avLst/>
          </a:prstGeom>
          <a:noFill/>
          <a:ln>
            <a:noFill/>
          </a:ln>
        </p:spPr>
      </p:pic>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se Studies 01">
  <p:cSld name="Team Anywhere_1">
    <p:spTree>
      <p:nvGrpSpPr>
        <p:cNvPr id="304" name="Shape 304"/>
        <p:cNvGrpSpPr/>
        <p:nvPr/>
      </p:nvGrpSpPr>
      <p:grpSpPr>
        <a:xfrm>
          <a:off x="0" y="0"/>
          <a:ext cx="0" cy="0"/>
          <a:chOff x="0" y="0"/>
          <a:chExt cx="0" cy="0"/>
        </a:xfrm>
      </p:grpSpPr>
      <p:sp>
        <p:nvSpPr>
          <p:cNvPr id="305" name="Google Shape;305;p41"/>
          <p:cNvSpPr/>
          <p:nvPr/>
        </p:nvSpPr>
        <p:spPr>
          <a:xfrm>
            <a:off x="259055" y="299101"/>
            <a:ext cx="8625900" cy="4545300"/>
          </a:xfrm>
          <a:prstGeom prst="rect">
            <a:avLst/>
          </a:prstGeom>
          <a:solidFill>
            <a:srgbClr val="DEEBFF"/>
          </a:solidFill>
          <a:ln>
            <a:noFill/>
          </a:ln>
        </p:spPr>
        <p:txBody>
          <a:bodyPr anchorCtr="0" anchor="ctr" bIns="19050" lIns="19050" spcFirstLastPara="1" rIns="19050" wrap="square" tIns="19050">
            <a:noAutofit/>
          </a:bodyPr>
          <a:lstStyle/>
          <a:p>
            <a:pPr indent="0" lvl="0" marL="0" marR="0" rtl="0" algn="l">
              <a:lnSpc>
                <a:spcPct val="100000"/>
              </a:lnSpc>
              <a:spcBef>
                <a:spcPts val="0"/>
              </a:spcBef>
              <a:spcAft>
                <a:spcPts val="0"/>
              </a:spcAft>
              <a:buClr>
                <a:srgbClr val="14171A"/>
              </a:buClr>
              <a:buSzPts val="1800"/>
              <a:buFont typeface="Play"/>
              <a:buNone/>
            </a:pPr>
            <a:r>
              <a:t/>
            </a:r>
            <a:endParaRPr b="1" i="0" sz="1800" u="none" cap="none" strike="noStrike">
              <a:solidFill>
                <a:srgbClr val="14171A"/>
              </a:solidFill>
              <a:latin typeface="Play"/>
              <a:ea typeface="Play"/>
              <a:cs typeface="Play"/>
              <a:sym typeface="Play"/>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se Studies 02">
  <p:cSld name="Team Anywhere_1_1_2">
    <p:spTree>
      <p:nvGrpSpPr>
        <p:cNvPr id="306" name="Shape 306"/>
        <p:cNvGrpSpPr/>
        <p:nvPr/>
      </p:nvGrpSpPr>
      <p:grpSpPr>
        <a:xfrm>
          <a:off x="0" y="0"/>
          <a:ext cx="0" cy="0"/>
          <a:chOff x="0" y="0"/>
          <a:chExt cx="0" cy="0"/>
        </a:xfrm>
      </p:grpSpPr>
      <p:pic>
        <p:nvPicPr>
          <p:cNvPr descr="Image" id="307" name="Google Shape;307;p42"/>
          <p:cNvPicPr preferRelativeResize="0"/>
          <p:nvPr/>
        </p:nvPicPr>
        <p:blipFill rotWithShape="1">
          <a:blip r:embed="rId2">
            <a:alphaModFix/>
          </a:blip>
          <a:srcRect b="0" l="9826" r="9826" t="0"/>
          <a:stretch/>
        </p:blipFill>
        <p:spPr>
          <a:xfrm>
            <a:off x="5706674" y="1199216"/>
            <a:ext cx="2395367" cy="985838"/>
          </a:xfrm>
          <a:prstGeom prst="rect">
            <a:avLst/>
          </a:prstGeom>
          <a:noFill/>
          <a:ln>
            <a:noFill/>
          </a:ln>
        </p:spPr>
      </p:pic>
      <p:sp>
        <p:nvSpPr>
          <p:cNvPr id="308" name="Google Shape;308;p42"/>
          <p:cNvSpPr/>
          <p:nvPr/>
        </p:nvSpPr>
        <p:spPr>
          <a:xfrm>
            <a:off x="5451908" y="290275"/>
            <a:ext cx="2904930" cy="2571396"/>
          </a:xfrm>
          <a:custGeom>
            <a:rect b="b" l="l" r="r" t="t"/>
            <a:pathLst>
              <a:path extrusionOk="0" h="21545" w="21600">
                <a:moveTo>
                  <a:pt x="1434" y="0"/>
                </a:moveTo>
                <a:cubicBezTo>
                  <a:pt x="4820" y="957"/>
                  <a:pt x="8272" y="1583"/>
                  <a:pt x="11753" y="1871"/>
                </a:cubicBezTo>
                <a:cubicBezTo>
                  <a:pt x="15032" y="2143"/>
                  <a:pt x="18325" y="2114"/>
                  <a:pt x="21600" y="1785"/>
                </a:cubicBezTo>
                <a:lnTo>
                  <a:pt x="20244" y="21511"/>
                </a:lnTo>
                <a:cubicBezTo>
                  <a:pt x="16854" y="21600"/>
                  <a:pt x="13461" y="21513"/>
                  <a:pt x="10078" y="21250"/>
                </a:cubicBezTo>
                <a:cubicBezTo>
                  <a:pt x="6702" y="20987"/>
                  <a:pt x="3340" y="20550"/>
                  <a:pt x="0" y="19939"/>
                </a:cubicBezTo>
                <a:lnTo>
                  <a:pt x="1434" y="0"/>
                </a:lnTo>
                <a:close/>
              </a:path>
            </a:pathLst>
          </a:custGeom>
          <a:solidFill>
            <a:srgbClr val="1767DA"/>
          </a:solidFill>
          <a:ln>
            <a:noFill/>
          </a:ln>
        </p:spPr>
        <p:txBody>
          <a:bodyPr anchorCtr="0" anchor="ctr" bIns="19050" lIns="19050" spcFirstLastPara="1" rIns="19050" wrap="square" tIns="19050">
            <a:noAutofit/>
          </a:bodyPr>
          <a:lstStyle/>
          <a:p>
            <a:pPr indent="0" lvl="0" marL="0" marR="0" rtl="0" algn="ctr">
              <a:lnSpc>
                <a:spcPct val="100000"/>
              </a:lnSpc>
              <a:spcBef>
                <a:spcPts val="0"/>
              </a:spcBef>
              <a:spcAft>
                <a:spcPts val="0"/>
              </a:spcAft>
              <a:buClr>
                <a:srgbClr val="292A2E"/>
              </a:buClr>
              <a:buSzPts val="1400"/>
              <a:buFont typeface="Play"/>
              <a:buNone/>
            </a:pPr>
            <a:r>
              <a:t/>
            </a:r>
            <a:endParaRPr b="0" i="0" sz="1400" u="none" cap="none" strike="noStrike">
              <a:solidFill>
                <a:srgbClr val="292A2E"/>
              </a:solidFill>
              <a:latin typeface="Play"/>
              <a:ea typeface="Play"/>
              <a:cs typeface="Play"/>
              <a:sym typeface="Play"/>
            </a:endParaRPr>
          </a:p>
        </p:txBody>
      </p:sp>
      <p:grpSp>
        <p:nvGrpSpPr>
          <p:cNvPr id="309" name="Google Shape;309;p42"/>
          <p:cNvGrpSpPr/>
          <p:nvPr/>
        </p:nvGrpSpPr>
        <p:grpSpPr>
          <a:xfrm>
            <a:off x="747481" y="2749896"/>
            <a:ext cx="7595066" cy="1986667"/>
            <a:chOff x="0" y="-1"/>
            <a:chExt cx="20253510" cy="5297778"/>
          </a:xfrm>
        </p:grpSpPr>
        <p:sp>
          <p:nvSpPr>
            <p:cNvPr id="310" name="Google Shape;310;p42"/>
            <p:cNvSpPr/>
            <p:nvPr/>
          </p:nvSpPr>
          <p:spPr>
            <a:xfrm>
              <a:off x="0" y="-1"/>
              <a:ext cx="20253510" cy="5297778"/>
            </a:xfrm>
            <a:custGeom>
              <a:rect b="b" l="l" r="r" t="t"/>
              <a:pathLst>
                <a:path extrusionOk="0" h="21600" w="21600">
                  <a:moveTo>
                    <a:pt x="272" y="0"/>
                  </a:moveTo>
                  <a:lnTo>
                    <a:pt x="21600" y="0"/>
                  </a:lnTo>
                  <a:lnTo>
                    <a:pt x="21228" y="21600"/>
                  </a:lnTo>
                  <a:lnTo>
                    <a:pt x="0" y="19451"/>
                  </a:lnTo>
                  <a:lnTo>
                    <a:pt x="272" y="0"/>
                  </a:lnTo>
                  <a:close/>
                </a:path>
              </a:pathLst>
            </a:custGeom>
            <a:solidFill>
              <a:srgbClr val="DCE9FF"/>
            </a:solidFill>
            <a:ln>
              <a:noFill/>
            </a:ln>
          </p:spPr>
          <p:txBody>
            <a:bodyPr anchorCtr="0" anchor="ctr" bIns="19050" lIns="19050" spcFirstLastPara="1" rIns="19050" wrap="square" tIns="19050">
              <a:noAutofit/>
            </a:bodyPr>
            <a:lstStyle/>
            <a:p>
              <a:pPr indent="0" lvl="0" marL="0" marR="0" rtl="0" algn="ctr">
                <a:lnSpc>
                  <a:spcPct val="100000"/>
                </a:lnSpc>
                <a:spcBef>
                  <a:spcPts val="0"/>
                </a:spcBef>
                <a:spcAft>
                  <a:spcPts val="0"/>
                </a:spcAft>
                <a:buClr>
                  <a:srgbClr val="292A2E"/>
                </a:buClr>
                <a:buSzPts val="1400"/>
                <a:buFont typeface="Play"/>
                <a:buNone/>
              </a:pPr>
              <a:r>
                <a:t/>
              </a:r>
              <a:endParaRPr b="0" i="0" sz="1400" u="none" cap="none" strike="noStrike">
                <a:solidFill>
                  <a:srgbClr val="292A2E"/>
                </a:solidFill>
                <a:latin typeface="Play"/>
                <a:ea typeface="Play"/>
                <a:cs typeface="Play"/>
                <a:sym typeface="Play"/>
              </a:endParaRPr>
            </a:p>
          </p:txBody>
        </p:sp>
        <p:sp>
          <p:nvSpPr>
            <p:cNvPr id="311" name="Google Shape;311;p42"/>
            <p:cNvSpPr txBox="1"/>
            <p:nvPr/>
          </p:nvSpPr>
          <p:spPr>
            <a:xfrm>
              <a:off x="8941851" y="1254876"/>
              <a:ext cx="3603300" cy="837300"/>
            </a:xfrm>
            <a:prstGeom prst="rect">
              <a:avLst/>
            </a:prstGeom>
            <a:noFill/>
            <a:ln>
              <a:noFill/>
            </a:ln>
          </p:spPr>
          <p:txBody>
            <a:bodyPr anchorCtr="0" anchor="t" bIns="19050" lIns="19050" spcFirstLastPara="1" rIns="19050" wrap="square" tIns="19050">
              <a:spAutoFit/>
            </a:bodyPr>
            <a:lstStyle/>
            <a:p>
              <a:pPr indent="0" lvl="0" marL="0" marR="0" rtl="0" algn="l">
                <a:lnSpc>
                  <a:spcPct val="110000"/>
                </a:lnSpc>
                <a:spcBef>
                  <a:spcPts val="0"/>
                </a:spcBef>
                <a:spcAft>
                  <a:spcPts val="0"/>
                </a:spcAft>
                <a:buClr>
                  <a:srgbClr val="14171A"/>
                </a:buClr>
                <a:buSzPts val="900"/>
                <a:buFont typeface="Play"/>
                <a:buNone/>
              </a:pPr>
              <a:r>
                <a:rPr i="0" lang="en" sz="900" u="none" cap="none" strike="noStrike">
                  <a:solidFill>
                    <a:srgbClr val="14171A"/>
                  </a:solidFill>
                  <a:latin typeface="Poppins"/>
                  <a:ea typeface="Poppins"/>
                  <a:cs typeface="Poppins"/>
                  <a:sym typeface="Poppins"/>
                </a:rPr>
                <a:t>Jira Software</a:t>
              </a:r>
              <a:endParaRPr sz="500">
                <a:latin typeface="Poppins"/>
                <a:ea typeface="Poppins"/>
                <a:cs typeface="Poppins"/>
                <a:sym typeface="Poppins"/>
              </a:endParaRPr>
            </a:p>
            <a:p>
              <a:pPr indent="0" lvl="0" marL="0" marR="0" rtl="0" algn="l">
                <a:lnSpc>
                  <a:spcPct val="110000"/>
                </a:lnSpc>
                <a:spcBef>
                  <a:spcPts val="0"/>
                </a:spcBef>
                <a:spcAft>
                  <a:spcPts val="0"/>
                </a:spcAft>
                <a:buClr>
                  <a:srgbClr val="14171A"/>
                </a:buClr>
                <a:buSzPts val="800"/>
                <a:buFont typeface="Play"/>
                <a:buNone/>
              </a:pPr>
              <a:r>
                <a:rPr i="0" lang="en" sz="800" u="none" cap="none" strike="noStrike">
                  <a:solidFill>
                    <a:srgbClr val="14171A"/>
                  </a:solidFill>
                  <a:latin typeface="Poppins"/>
                  <a:ea typeface="Poppins"/>
                  <a:cs typeface="Poppins"/>
                  <a:sym typeface="Poppins"/>
                </a:rPr>
                <a:t>Project and issue tracking</a:t>
              </a:r>
              <a:endParaRPr sz="500">
                <a:latin typeface="Poppins"/>
                <a:ea typeface="Poppins"/>
                <a:cs typeface="Poppins"/>
                <a:sym typeface="Poppins"/>
              </a:endParaRPr>
            </a:p>
          </p:txBody>
        </p:sp>
        <p:sp>
          <p:nvSpPr>
            <p:cNvPr id="312" name="Google Shape;312;p42"/>
            <p:cNvSpPr txBox="1"/>
            <p:nvPr/>
          </p:nvSpPr>
          <p:spPr>
            <a:xfrm>
              <a:off x="13866918" y="1254876"/>
              <a:ext cx="5772900" cy="837300"/>
            </a:xfrm>
            <a:prstGeom prst="rect">
              <a:avLst/>
            </a:prstGeom>
            <a:noFill/>
            <a:ln>
              <a:noFill/>
            </a:ln>
          </p:spPr>
          <p:txBody>
            <a:bodyPr anchorCtr="0" anchor="t" bIns="19050" lIns="19050" spcFirstLastPara="1" rIns="19050" wrap="square" tIns="19050">
              <a:spAutoFit/>
            </a:bodyPr>
            <a:lstStyle/>
            <a:p>
              <a:pPr indent="0" lvl="0" marL="0" marR="0" rtl="0" algn="l">
                <a:lnSpc>
                  <a:spcPct val="110000"/>
                </a:lnSpc>
                <a:spcBef>
                  <a:spcPts val="0"/>
                </a:spcBef>
                <a:spcAft>
                  <a:spcPts val="0"/>
                </a:spcAft>
                <a:buClr>
                  <a:srgbClr val="14171A"/>
                </a:buClr>
                <a:buSzPts val="900"/>
                <a:buFont typeface="Play"/>
                <a:buNone/>
              </a:pPr>
              <a:r>
                <a:rPr i="0" lang="en" sz="900" u="none" cap="none" strike="noStrike">
                  <a:solidFill>
                    <a:srgbClr val="14171A"/>
                  </a:solidFill>
                  <a:latin typeface="Poppins"/>
                  <a:ea typeface="Poppins"/>
                  <a:cs typeface="Poppins"/>
                  <a:sym typeface="Poppins"/>
                </a:rPr>
                <a:t>Jira Service Management</a:t>
              </a:r>
              <a:endParaRPr sz="500">
                <a:latin typeface="Poppins"/>
                <a:ea typeface="Poppins"/>
                <a:cs typeface="Poppins"/>
                <a:sym typeface="Poppins"/>
              </a:endParaRPr>
            </a:p>
            <a:p>
              <a:pPr indent="0" lvl="0" marL="0" marR="0" rtl="0" algn="l">
                <a:lnSpc>
                  <a:spcPct val="110000"/>
                </a:lnSpc>
                <a:spcBef>
                  <a:spcPts val="0"/>
                </a:spcBef>
                <a:spcAft>
                  <a:spcPts val="0"/>
                </a:spcAft>
                <a:buClr>
                  <a:srgbClr val="14171A"/>
                </a:buClr>
                <a:buSzPts val="800"/>
                <a:buFont typeface="Play"/>
                <a:buNone/>
              </a:pPr>
              <a:r>
                <a:rPr i="0" lang="en" sz="800" u="none" cap="none" strike="noStrike">
                  <a:solidFill>
                    <a:srgbClr val="14171A"/>
                  </a:solidFill>
                  <a:latin typeface="Poppins"/>
                  <a:ea typeface="Poppins"/>
                  <a:cs typeface="Poppins"/>
                  <a:sym typeface="Poppins"/>
                </a:rPr>
                <a:t>Collaborative IT Service Management</a:t>
              </a:r>
              <a:endParaRPr sz="500">
                <a:latin typeface="Poppins"/>
                <a:ea typeface="Poppins"/>
                <a:cs typeface="Poppins"/>
                <a:sym typeface="Poppins"/>
              </a:endParaRPr>
            </a:p>
          </p:txBody>
        </p:sp>
        <p:sp>
          <p:nvSpPr>
            <p:cNvPr id="313" name="Google Shape;313;p42"/>
            <p:cNvSpPr txBox="1"/>
            <p:nvPr/>
          </p:nvSpPr>
          <p:spPr>
            <a:xfrm>
              <a:off x="8941854" y="2332210"/>
              <a:ext cx="3603300" cy="837300"/>
            </a:xfrm>
            <a:prstGeom prst="rect">
              <a:avLst/>
            </a:prstGeom>
            <a:noFill/>
            <a:ln>
              <a:noFill/>
            </a:ln>
          </p:spPr>
          <p:txBody>
            <a:bodyPr anchorCtr="0" anchor="t" bIns="19050" lIns="19050" spcFirstLastPara="1" rIns="19050" wrap="square" tIns="19050">
              <a:spAutoFit/>
            </a:bodyPr>
            <a:lstStyle/>
            <a:p>
              <a:pPr indent="0" lvl="0" marL="0" marR="0" rtl="0" algn="l">
                <a:lnSpc>
                  <a:spcPct val="110000"/>
                </a:lnSpc>
                <a:spcBef>
                  <a:spcPts val="0"/>
                </a:spcBef>
                <a:spcAft>
                  <a:spcPts val="0"/>
                </a:spcAft>
                <a:buClr>
                  <a:srgbClr val="14171A"/>
                </a:buClr>
                <a:buSzPts val="900"/>
                <a:buFont typeface="Play"/>
                <a:buNone/>
              </a:pPr>
              <a:r>
                <a:rPr i="0" lang="en" sz="900" u="none" cap="none" strike="noStrike">
                  <a:solidFill>
                    <a:srgbClr val="14171A"/>
                  </a:solidFill>
                  <a:latin typeface="Poppins"/>
                  <a:ea typeface="Poppins"/>
                  <a:cs typeface="Poppins"/>
                  <a:sym typeface="Poppins"/>
                </a:rPr>
                <a:t>Confluence</a:t>
              </a:r>
              <a:endParaRPr sz="500">
                <a:latin typeface="Poppins"/>
                <a:ea typeface="Poppins"/>
                <a:cs typeface="Poppins"/>
                <a:sym typeface="Poppins"/>
              </a:endParaRPr>
            </a:p>
            <a:p>
              <a:pPr indent="0" lvl="0" marL="0" marR="0" rtl="0" algn="l">
                <a:lnSpc>
                  <a:spcPct val="110000"/>
                </a:lnSpc>
                <a:spcBef>
                  <a:spcPts val="0"/>
                </a:spcBef>
                <a:spcAft>
                  <a:spcPts val="0"/>
                </a:spcAft>
                <a:buClr>
                  <a:srgbClr val="14171A"/>
                </a:buClr>
                <a:buSzPts val="800"/>
                <a:buFont typeface="Play"/>
                <a:buNone/>
              </a:pPr>
              <a:r>
                <a:rPr i="0" lang="en" sz="800" u="none" cap="none" strike="noStrike">
                  <a:solidFill>
                    <a:srgbClr val="14171A"/>
                  </a:solidFill>
                  <a:latin typeface="Poppins"/>
                  <a:ea typeface="Poppins"/>
                  <a:cs typeface="Poppins"/>
                  <a:sym typeface="Poppins"/>
                </a:rPr>
                <a:t>Document collaboration</a:t>
              </a:r>
              <a:endParaRPr sz="500">
                <a:latin typeface="Poppins"/>
                <a:ea typeface="Poppins"/>
                <a:cs typeface="Poppins"/>
                <a:sym typeface="Poppins"/>
              </a:endParaRPr>
            </a:p>
          </p:txBody>
        </p:sp>
        <p:sp>
          <p:nvSpPr>
            <p:cNvPr id="314" name="Google Shape;314;p42"/>
            <p:cNvSpPr txBox="1"/>
            <p:nvPr/>
          </p:nvSpPr>
          <p:spPr>
            <a:xfrm>
              <a:off x="13866925" y="2339076"/>
              <a:ext cx="4380300" cy="837300"/>
            </a:xfrm>
            <a:prstGeom prst="rect">
              <a:avLst/>
            </a:prstGeom>
            <a:noFill/>
            <a:ln>
              <a:noFill/>
            </a:ln>
          </p:spPr>
          <p:txBody>
            <a:bodyPr anchorCtr="0" anchor="t" bIns="19050" lIns="19050" spcFirstLastPara="1" rIns="19050" wrap="square" tIns="19050">
              <a:spAutoFit/>
            </a:bodyPr>
            <a:lstStyle/>
            <a:p>
              <a:pPr indent="0" lvl="0" marL="0" marR="0" rtl="0" algn="l">
                <a:lnSpc>
                  <a:spcPct val="110000"/>
                </a:lnSpc>
                <a:spcBef>
                  <a:spcPts val="0"/>
                </a:spcBef>
                <a:spcAft>
                  <a:spcPts val="0"/>
                </a:spcAft>
                <a:buClr>
                  <a:srgbClr val="14171A"/>
                </a:buClr>
                <a:buSzPts val="900"/>
                <a:buFont typeface="Play"/>
                <a:buNone/>
              </a:pPr>
              <a:r>
                <a:rPr i="0" lang="en" sz="900" u="none" cap="none" strike="noStrike">
                  <a:solidFill>
                    <a:srgbClr val="14171A"/>
                  </a:solidFill>
                  <a:latin typeface="Poppins"/>
                  <a:ea typeface="Poppins"/>
                  <a:cs typeface="Poppins"/>
                  <a:sym typeface="Poppins"/>
                </a:rPr>
                <a:t>Bitbucket</a:t>
              </a:r>
              <a:endParaRPr sz="500">
                <a:latin typeface="Poppins"/>
                <a:ea typeface="Poppins"/>
                <a:cs typeface="Poppins"/>
                <a:sym typeface="Poppins"/>
              </a:endParaRPr>
            </a:p>
            <a:p>
              <a:pPr indent="0" lvl="0" marL="0" marR="0" rtl="0" algn="l">
                <a:lnSpc>
                  <a:spcPct val="110000"/>
                </a:lnSpc>
                <a:spcBef>
                  <a:spcPts val="0"/>
                </a:spcBef>
                <a:spcAft>
                  <a:spcPts val="0"/>
                </a:spcAft>
                <a:buClr>
                  <a:srgbClr val="14171A"/>
                </a:buClr>
                <a:buSzPts val="800"/>
                <a:buFont typeface="Play"/>
                <a:buNone/>
              </a:pPr>
              <a:r>
                <a:rPr i="0" lang="en" sz="800" u="none" cap="none" strike="noStrike">
                  <a:solidFill>
                    <a:srgbClr val="14171A"/>
                  </a:solidFill>
                  <a:latin typeface="Poppins"/>
                  <a:ea typeface="Poppins"/>
                  <a:cs typeface="Poppins"/>
                  <a:sym typeface="Poppins"/>
                </a:rPr>
                <a:t>Git code management</a:t>
              </a:r>
              <a:endParaRPr sz="500">
                <a:latin typeface="Poppins"/>
                <a:ea typeface="Poppins"/>
                <a:cs typeface="Poppins"/>
                <a:sym typeface="Poppins"/>
              </a:endParaRPr>
            </a:p>
          </p:txBody>
        </p:sp>
        <p:sp>
          <p:nvSpPr>
            <p:cNvPr id="315" name="Google Shape;315;p42"/>
            <p:cNvSpPr txBox="1"/>
            <p:nvPr/>
          </p:nvSpPr>
          <p:spPr>
            <a:xfrm>
              <a:off x="8941524" y="3398943"/>
              <a:ext cx="4380300" cy="837300"/>
            </a:xfrm>
            <a:prstGeom prst="rect">
              <a:avLst/>
            </a:prstGeom>
            <a:noFill/>
            <a:ln>
              <a:noFill/>
            </a:ln>
          </p:spPr>
          <p:txBody>
            <a:bodyPr anchorCtr="0" anchor="t" bIns="19050" lIns="19050" spcFirstLastPara="1" rIns="19050" wrap="square" tIns="19050">
              <a:spAutoFit/>
            </a:bodyPr>
            <a:lstStyle/>
            <a:p>
              <a:pPr indent="0" lvl="0" marL="0" marR="0" rtl="0" algn="l">
                <a:lnSpc>
                  <a:spcPct val="110000"/>
                </a:lnSpc>
                <a:spcBef>
                  <a:spcPts val="0"/>
                </a:spcBef>
                <a:spcAft>
                  <a:spcPts val="0"/>
                </a:spcAft>
                <a:buClr>
                  <a:srgbClr val="14171A"/>
                </a:buClr>
                <a:buSzPts val="900"/>
                <a:buFont typeface="Play"/>
                <a:buNone/>
              </a:pPr>
              <a:r>
                <a:rPr i="0" lang="en" sz="900" u="none" cap="none" strike="noStrike">
                  <a:solidFill>
                    <a:srgbClr val="14171A"/>
                  </a:solidFill>
                  <a:latin typeface="Poppins"/>
                  <a:ea typeface="Poppins"/>
                  <a:cs typeface="Poppins"/>
                  <a:sym typeface="Poppins"/>
                </a:rPr>
                <a:t>Atlassian Access</a:t>
              </a:r>
              <a:endParaRPr sz="500">
                <a:latin typeface="Poppins"/>
                <a:ea typeface="Poppins"/>
                <a:cs typeface="Poppins"/>
                <a:sym typeface="Poppins"/>
              </a:endParaRPr>
            </a:p>
            <a:p>
              <a:pPr indent="0" lvl="0" marL="0" marR="0" rtl="0" algn="l">
                <a:lnSpc>
                  <a:spcPct val="110000"/>
                </a:lnSpc>
                <a:spcBef>
                  <a:spcPts val="0"/>
                </a:spcBef>
                <a:spcAft>
                  <a:spcPts val="0"/>
                </a:spcAft>
                <a:buClr>
                  <a:srgbClr val="14171A"/>
                </a:buClr>
                <a:buSzPts val="800"/>
                <a:buFont typeface="Play"/>
                <a:buNone/>
              </a:pPr>
              <a:r>
                <a:rPr i="0" lang="en" sz="800" u="none" cap="none" strike="noStrike">
                  <a:solidFill>
                    <a:srgbClr val="14171A"/>
                  </a:solidFill>
                  <a:latin typeface="Poppins"/>
                  <a:ea typeface="Poppins"/>
                  <a:cs typeface="Poppins"/>
                  <a:sym typeface="Poppins"/>
                </a:rPr>
                <a:t>Security and control for cloud</a:t>
              </a:r>
              <a:endParaRPr sz="500">
                <a:latin typeface="Poppins"/>
                <a:ea typeface="Poppins"/>
                <a:cs typeface="Poppins"/>
                <a:sym typeface="Poppins"/>
              </a:endParaRPr>
            </a:p>
          </p:txBody>
        </p:sp>
        <p:pic>
          <p:nvPicPr>
            <p:cNvPr descr="Brand=Bitbucket, Type=mark, Appearance=brand.svg" id="316" name="Google Shape;316;p42"/>
            <p:cNvPicPr preferRelativeResize="0"/>
            <p:nvPr/>
          </p:nvPicPr>
          <p:blipFill rotWithShape="1">
            <a:blip r:embed="rId3">
              <a:alphaModFix/>
            </a:blip>
            <a:srcRect b="0" l="0" r="0" t="0"/>
            <a:stretch/>
          </p:blipFill>
          <p:spPr>
            <a:xfrm>
              <a:off x="12972569" y="2433159"/>
              <a:ext cx="609601" cy="609601"/>
            </a:xfrm>
            <a:prstGeom prst="rect">
              <a:avLst/>
            </a:prstGeom>
            <a:noFill/>
            <a:ln>
              <a:noFill/>
            </a:ln>
          </p:spPr>
        </p:pic>
        <p:pic>
          <p:nvPicPr>
            <p:cNvPr descr="Brand=Confluence, Type=mark, Appearance=brand.svg" id="317" name="Google Shape;317;p42"/>
            <p:cNvPicPr preferRelativeResize="0"/>
            <p:nvPr/>
          </p:nvPicPr>
          <p:blipFill rotWithShape="1">
            <a:blip r:embed="rId4">
              <a:alphaModFix/>
            </a:blip>
            <a:srcRect b="0" l="0" r="0" t="0"/>
            <a:stretch/>
          </p:blipFill>
          <p:spPr>
            <a:xfrm>
              <a:off x="8054685" y="2418513"/>
              <a:ext cx="609601" cy="609601"/>
            </a:xfrm>
            <a:prstGeom prst="rect">
              <a:avLst/>
            </a:prstGeom>
            <a:noFill/>
            <a:ln>
              <a:noFill/>
            </a:ln>
          </p:spPr>
        </p:pic>
        <p:pic>
          <p:nvPicPr>
            <p:cNvPr descr="Brand=Atlassian, Type=mark, Appearance=brand.svg" id="318" name="Google Shape;318;p42"/>
            <p:cNvPicPr preferRelativeResize="0"/>
            <p:nvPr/>
          </p:nvPicPr>
          <p:blipFill rotWithShape="1">
            <a:blip r:embed="rId5">
              <a:alphaModFix/>
            </a:blip>
            <a:srcRect b="0" l="0" r="0" t="0"/>
            <a:stretch/>
          </p:blipFill>
          <p:spPr>
            <a:xfrm>
              <a:off x="8054685" y="3499907"/>
              <a:ext cx="609601" cy="609601"/>
            </a:xfrm>
            <a:prstGeom prst="rect">
              <a:avLst/>
            </a:prstGeom>
            <a:noFill/>
            <a:ln>
              <a:noFill/>
            </a:ln>
          </p:spPr>
        </p:pic>
        <p:pic>
          <p:nvPicPr>
            <p:cNvPr descr="Brand=Jira Software, Type=mark, Appearance=brand.svg" id="319" name="Google Shape;319;p42"/>
            <p:cNvPicPr preferRelativeResize="0"/>
            <p:nvPr/>
          </p:nvPicPr>
          <p:blipFill rotWithShape="1">
            <a:blip r:embed="rId6">
              <a:alphaModFix/>
            </a:blip>
            <a:srcRect b="0" l="0" r="0" t="0"/>
            <a:stretch/>
          </p:blipFill>
          <p:spPr>
            <a:xfrm>
              <a:off x="8054685" y="1355816"/>
              <a:ext cx="609601" cy="609601"/>
            </a:xfrm>
            <a:prstGeom prst="rect">
              <a:avLst/>
            </a:prstGeom>
            <a:noFill/>
            <a:ln>
              <a:noFill/>
            </a:ln>
          </p:spPr>
        </p:pic>
        <p:pic>
          <p:nvPicPr>
            <p:cNvPr descr="Brand=Jira Service Management, Type=mark, Appearance=brand.svg" id="320" name="Google Shape;320;p42"/>
            <p:cNvPicPr preferRelativeResize="0"/>
            <p:nvPr/>
          </p:nvPicPr>
          <p:blipFill rotWithShape="1">
            <a:blip r:embed="rId7">
              <a:alphaModFix/>
            </a:blip>
            <a:srcRect b="0" l="0" r="0" t="0"/>
            <a:stretch/>
          </p:blipFill>
          <p:spPr>
            <a:xfrm>
              <a:off x="12972569" y="1323684"/>
              <a:ext cx="609601" cy="609601"/>
            </a:xfrm>
            <a:prstGeom prst="rect">
              <a:avLst/>
            </a:prstGeom>
            <a:noFill/>
            <a:ln>
              <a:noFill/>
            </a:ln>
          </p:spPr>
        </p:pic>
      </p:grpSp>
      <p:sp>
        <p:nvSpPr>
          <p:cNvPr id="321" name="Google Shape;321;p42"/>
          <p:cNvSpPr/>
          <p:nvPr/>
        </p:nvSpPr>
        <p:spPr>
          <a:xfrm>
            <a:off x="6018014" y="2749897"/>
            <a:ext cx="2164860" cy="111794"/>
          </a:xfrm>
          <a:custGeom>
            <a:rect b="b" l="l" r="r" t="t"/>
            <a:pathLst>
              <a:path extrusionOk="0" h="20391" w="21600">
                <a:moveTo>
                  <a:pt x="0" y="0"/>
                </a:moveTo>
                <a:cubicBezTo>
                  <a:pt x="2617" y="5887"/>
                  <a:pt x="5243" y="10633"/>
                  <a:pt x="7875" y="13954"/>
                </a:cubicBezTo>
                <a:cubicBezTo>
                  <a:pt x="12415" y="19683"/>
                  <a:pt x="16967" y="21600"/>
                  <a:pt x="21517" y="19655"/>
                </a:cubicBezTo>
                <a:lnTo>
                  <a:pt x="21600" y="0"/>
                </a:lnTo>
                <a:lnTo>
                  <a:pt x="0" y="0"/>
                </a:lnTo>
                <a:close/>
              </a:path>
            </a:pathLst>
          </a:custGeom>
          <a:solidFill>
            <a:srgbClr val="09326C"/>
          </a:solidFill>
          <a:ln>
            <a:noFill/>
          </a:ln>
        </p:spPr>
        <p:txBody>
          <a:bodyPr anchorCtr="0" anchor="ctr" bIns="19050" lIns="19050" spcFirstLastPara="1" rIns="19050" wrap="square" tIns="19050">
            <a:noAutofit/>
          </a:bodyPr>
          <a:lstStyle/>
          <a:p>
            <a:pPr indent="0" lvl="0" marL="0" marR="0" rtl="0" algn="ctr">
              <a:lnSpc>
                <a:spcPct val="100000"/>
              </a:lnSpc>
              <a:spcBef>
                <a:spcPts val="0"/>
              </a:spcBef>
              <a:spcAft>
                <a:spcPts val="0"/>
              </a:spcAft>
              <a:buClr>
                <a:srgbClr val="292A2E"/>
              </a:buClr>
              <a:buSzPts val="1400"/>
              <a:buFont typeface="Play"/>
              <a:buNone/>
            </a:pPr>
            <a:r>
              <a:t/>
            </a:r>
            <a:endParaRPr b="0" i="0" sz="1400" u="none" cap="none" strike="noStrike">
              <a:solidFill>
                <a:srgbClr val="292A2E"/>
              </a:solidFill>
              <a:latin typeface="Play"/>
              <a:ea typeface="Play"/>
              <a:cs typeface="Play"/>
              <a:sym typeface="Play"/>
            </a:endParaRPr>
          </a:p>
        </p:txBody>
      </p:sp>
      <p:sp>
        <p:nvSpPr>
          <p:cNvPr id="322" name="Google Shape;322;p42"/>
          <p:cNvSpPr txBox="1"/>
          <p:nvPr>
            <p:ph idx="1" type="subTitle"/>
          </p:nvPr>
        </p:nvSpPr>
        <p:spPr>
          <a:xfrm>
            <a:off x="759950" y="700425"/>
            <a:ext cx="4405200" cy="1754400"/>
          </a:xfrm>
          <a:prstGeom prst="rect">
            <a:avLst/>
          </a:prstGeom>
        </p:spPr>
        <p:txBody>
          <a:bodyPr anchorCtr="0" anchor="t" bIns="91425" lIns="91425" spcFirstLastPara="1" rIns="91425" wrap="square" tIns="91425">
            <a:normAutofit/>
          </a:bodyPr>
          <a:lstStyle>
            <a:lvl1pPr lvl="0" rtl="0">
              <a:spcBef>
                <a:spcPts val="0"/>
              </a:spcBef>
              <a:spcAft>
                <a:spcPts val="0"/>
              </a:spcAft>
              <a:buSzPts val="1400"/>
              <a:buFont typeface="Poppins Light"/>
              <a:buNone/>
              <a:defRPr sz="1400">
                <a:latin typeface="Poppins Light"/>
                <a:ea typeface="Poppins Light"/>
                <a:cs typeface="Poppins Light"/>
                <a:sym typeface="Poppins Light"/>
              </a:defRPr>
            </a:lvl1pPr>
            <a:lvl2pPr lvl="1" rtl="0">
              <a:spcBef>
                <a:spcPts val="0"/>
              </a:spcBef>
              <a:spcAft>
                <a:spcPts val="0"/>
              </a:spcAft>
              <a:buSzPts val="1600"/>
              <a:buNone/>
              <a:defRPr sz="1600"/>
            </a:lvl2pPr>
            <a:lvl3pPr lvl="2" rtl="0">
              <a:spcBef>
                <a:spcPts val="0"/>
              </a:spcBef>
              <a:spcAft>
                <a:spcPts val="0"/>
              </a:spcAft>
              <a:buSzPts val="1600"/>
              <a:buNone/>
              <a:defRPr sz="1600"/>
            </a:lvl3pPr>
            <a:lvl4pPr lvl="3" rtl="0">
              <a:spcBef>
                <a:spcPts val="0"/>
              </a:spcBef>
              <a:spcAft>
                <a:spcPts val="0"/>
              </a:spcAft>
              <a:buSzPts val="1600"/>
              <a:buNone/>
              <a:defRPr sz="1600"/>
            </a:lvl4pPr>
            <a:lvl5pPr lvl="4" rtl="0">
              <a:spcBef>
                <a:spcPts val="0"/>
              </a:spcBef>
              <a:spcAft>
                <a:spcPts val="0"/>
              </a:spcAft>
              <a:buSzPts val="1600"/>
              <a:buNone/>
              <a:defRPr sz="1600"/>
            </a:lvl5pPr>
            <a:lvl6pPr lvl="5" rtl="0">
              <a:spcBef>
                <a:spcPts val="0"/>
              </a:spcBef>
              <a:spcAft>
                <a:spcPts val="0"/>
              </a:spcAft>
              <a:buSzPts val="1600"/>
              <a:buNone/>
              <a:defRPr sz="1600"/>
            </a:lvl6pPr>
            <a:lvl7pPr lvl="6" rtl="0">
              <a:spcBef>
                <a:spcPts val="0"/>
              </a:spcBef>
              <a:spcAft>
                <a:spcPts val="0"/>
              </a:spcAft>
              <a:buSzPts val="1600"/>
              <a:buNone/>
              <a:defRPr sz="1600"/>
            </a:lvl7pPr>
            <a:lvl8pPr lvl="7" rtl="0">
              <a:spcBef>
                <a:spcPts val="0"/>
              </a:spcBef>
              <a:spcAft>
                <a:spcPts val="0"/>
              </a:spcAft>
              <a:buSzPts val="1600"/>
              <a:buNone/>
              <a:defRPr sz="1600"/>
            </a:lvl8pPr>
            <a:lvl9pPr lvl="8" rtl="0">
              <a:spcBef>
                <a:spcPts val="0"/>
              </a:spcBef>
              <a:spcAft>
                <a:spcPts val="0"/>
              </a:spcAft>
              <a:buSzPts val="1600"/>
              <a:buNone/>
              <a:defRPr sz="1600"/>
            </a:lvl9pPr>
          </a:lstStyle>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se Studies 03">
  <p:cSld name="Blank_White_1_2_2">
    <p:spTree>
      <p:nvGrpSpPr>
        <p:cNvPr id="323" name="Shape 323"/>
        <p:cNvGrpSpPr/>
        <p:nvPr/>
      </p:nvGrpSpPr>
      <p:grpSpPr>
        <a:xfrm>
          <a:off x="0" y="0"/>
          <a:ext cx="0" cy="0"/>
          <a:chOff x="0" y="0"/>
          <a:chExt cx="0" cy="0"/>
        </a:xfrm>
      </p:grpSpPr>
      <p:sp>
        <p:nvSpPr>
          <p:cNvPr id="324" name="Google Shape;324;p43"/>
          <p:cNvSpPr txBox="1"/>
          <p:nvPr>
            <p:ph idx="12" type="sldNum"/>
          </p:nvPr>
        </p:nvSpPr>
        <p:spPr>
          <a:xfrm>
            <a:off x="4494295" y="4905375"/>
            <a:ext cx="150600" cy="177000"/>
          </a:xfrm>
          <a:prstGeom prst="rect">
            <a:avLst/>
          </a:prstGeom>
          <a:noFill/>
          <a:ln>
            <a:noFill/>
          </a:ln>
        </p:spPr>
        <p:txBody>
          <a:bodyPr anchorCtr="0" anchor="t" bIns="19050" lIns="19050" spcFirstLastPara="1" rIns="19050" wrap="square" tIns="19050">
            <a:spAutoFit/>
          </a:bodyPr>
          <a:lstStyle>
            <a:lvl1pPr indent="0" lvl="0" marL="0" rtl="0" algn="ctr">
              <a:lnSpc>
                <a:spcPct val="100000"/>
              </a:lnSpc>
              <a:spcBef>
                <a:spcPts val="0"/>
              </a:spcBef>
              <a:spcAft>
                <a:spcPts val="0"/>
              </a:spcAft>
              <a:buClr>
                <a:srgbClr val="000000"/>
              </a:buClr>
              <a:buSzPts val="900"/>
              <a:buFont typeface="Play"/>
              <a:buNone/>
              <a:defRPr sz="900">
                <a:solidFill>
                  <a:srgbClr val="000000"/>
                </a:solidFill>
              </a:defRPr>
            </a:lvl1pPr>
            <a:lvl2pPr indent="0" lvl="1" marL="0" rtl="0" algn="ctr">
              <a:lnSpc>
                <a:spcPct val="100000"/>
              </a:lnSpc>
              <a:spcBef>
                <a:spcPts val="0"/>
              </a:spcBef>
              <a:spcAft>
                <a:spcPts val="0"/>
              </a:spcAft>
              <a:buClr>
                <a:srgbClr val="000000"/>
              </a:buClr>
              <a:buSzPts val="900"/>
              <a:buFont typeface="Play"/>
              <a:buNone/>
              <a:defRPr sz="900">
                <a:solidFill>
                  <a:srgbClr val="000000"/>
                </a:solidFill>
              </a:defRPr>
            </a:lvl2pPr>
            <a:lvl3pPr indent="0" lvl="2" marL="0" rtl="0" algn="ctr">
              <a:lnSpc>
                <a:spcPct val="100000"/>
              </a:lnSpc>
              <a:spcBef>
                <a:spcPts val="0"/>
              </a:spcBef>
              <a:spcAft>
                <a:spcPts val="0"/>
              </a:spcAft>
              <a:buClr>
                <a:srgbClr val="000000"/>
              </a:buClr>
              <a:buSzPts val="900"/>
              <a:buFont typeface="Play"/>
              <a:buNone/>
              <a:defRPr sz="900">
                <a:solidFill>
                  <a:srgbClr val="000000"/>
                </a:solidFill>
              </a:defRPr>
            </a:lvl3pPr>
            <a:lvl4pPr indent="0" lvl="3" marL="0" rtl="0" algn="ctr">
              <a:lnSpc>
                <a:spcPct val="100000"/>
              </a:lnSpc>
              <a:spcBef>
                <a:spcPts val="0"/>
              </a:spcBef>
              <a:spcAft>
                <a:spcPts val="0"/>
              </a:spcAft>
              <a:buClr>
                <a:srgbClr val="000000"/>
              </a:buClr>
              <a:buSzPts val="900"/>
              <a:buFont typeface="Play"/>
              <a:buNone/>
              <a:defRPr sz="900">
                <a:solidFill>
                  <a:srgbClr val="000000"/>
                </a:solidFill>
              </a:defRPr>
            </a:lvl4pPr>
            <a:lvl5pPr indent="0" lvl="4" marL="0" rtl="0" algn="ctr">
              <a:lnSpc>
                <a:spcPct val="100000"/>
              </a:lnSpc>
              <a:spcBef>
                <a:spcPts val="0"/>
              </a:spcBef>
              <a:spcAft>
                <a:spcPts val="0"/>
              </a:spcAft>
              <a:buClr>
                <a:srgbClr val="000000"/>
              </a:buClr>
              <a:buSzPts val="900"/>
              <a:buFont typeface="Play"/>
              <a:buNone/>
              <a:defRPr sz="900">
                <a:solidFill>
                  <a:srgbClr val="000000"/>
                </a:solidFill>
              </a:defRPr>
            </a:lvl5pPr>
            <a:lvl6pPr indent="0" lvl="5" marL="0" rtl="0" algn="ctr">
              <a:lnSpc>
                <a:spcPct val="100000"/>
              </a:lnSpc>
              <a:spcBef>
                <a:spcPts val="0"/>
              </a:spcBef>
              <a:spcAft>
                <a:spcPts val="0"/>
              </a:spcAft>
              <a:buClr>
                <a:srgbClr val="000000"/>
              </a:buClr>
              <a:buSzPts val="900"/>
              <a:buFont typeface="Play"/>
              <a:buNone/>
              <a:defRPr sz="900">
                <a:solidFill>
                  <a:srgbClr val="000000"/>
                </a:solidFill>
              </a:defRPr>
            </a:lvl6pPr>
            <a:lvl7pPr indent="0" lvl="6" marL="0" rtl="0" algn="ctr">
              <a:lnSpc>
                <a:spcPct val="100000"/>
              </a:lnSpc>
              <a:spcBef>
                <a:spcPts val="0"/>
              </a:spcBef>
              <a:spcAft>
                <a:spcPts val="0"/>
              </a:spcAft>
              <a:buClr>
                <a:srgbClr val="000000"/>
              </a:buClr>
              <a:buSzPts val="900"/>
              <a:buFont typeface="Play"/>
              <a:buNone/>
              <a:defRPr sz="900">
                <a:solidFill>
                  <a:srgbClr val="000000"/>
                </a:solidFill>
              </a:defRPr>
            </a:lvl7pPr>
            <a:lvl8pPr indent="0" lvl="7" marL="0" rtl="0" algn="ctr">
              <a:lnSpc>
                <a:spcPct val="100000"/>
              </a:lnSpc>
              <a:spcBef>
                <a:spcPts val="0"/>
              </a:spcBef>
              <a:spcAft>
                <a:spcPts val="0"/>
              </a:spcAft>
              <a:buClr>
                <a:srgbClr val="000000"/>
              </a:buClr>
              <a:buSzPts val="900"/>
              <a:buFont typeface="Play"/>
              <a:buNone/>
              <a:defRPr sz="900">
                <a:solidFill>
                  <a:srgbClr val="000000"/>
                </a:solidFill>
              </a:defRPr>
            </a:lvl8pPr>
            <a:lvl9pPr indent="0" lvl="8" marL="0" rtl="0" algn="ctr">
              <a:lnSpc>
                <a:spcPct val="100000"/>
              </a:lnSpc>
              <a:spcBef>
                <a:spcPts val="0"/>
              </a:spcBef>
              <a:spcAft>
                <a:spcPts val="0"/>
              </a:spcAft>
              <a:buClr>
                <a:srgbClr val="000000"/>
              </a:buClr>
              <a:buSzPts val="900"/>
              <a:buFont typeface="Play"/>
              <a:buNone/>
              <a:defRPr sz="900">
                <a:solidFill>
                  <a:srgbClr val="000000"/>
                </a:solidFill>
              </a:defRPr>
            </a:lvl9pPr>
          </a:lstStyle>
          <a:p>
            <a:pPr indent="0" lvl="0" marL="0" rtl="0" algn="ctr">
              <a:spcBef>
                <a:spcPts val="0"/>
              </a:spcBef>
              <a:spcAft>
                <a:spcPts val="0"/>
              </a:spcAft>
              <a:buNone/>
            </a:pPr>
            <a:fld id="{00000000-1234-1234-1234-123412341234}" type="slidenum">
              <a:rPr lang="en"/>
              <a:t>‹#›</a:t>
            </a:fld>
            <a:endParaRPr sz="1000">
              <a:solidFill>
                <a:schemeClr val="dk2"/>
              </a:solidFill>
            </a:endParaRPr>
          </a:p>
        </p:txBody>
      </p:sp>
      <p:sp>
        <p:nvSpPr>
          <p:cNvPr id="325" name="Google Shape;325;p43"/>
          <p:cNvSpPr txBox="1"/>
          <p:nvPr>
            <p:ph idx="1" type="subTitle"/>
          </p:nvPr>
        </p:nvSpPr>
        <p:spPr>
          <a:xfrm>
            <a:off x="4838025" y="2614925"/>
            <a:ext cx="3257100" cy="1211400"/>
          </a:xfrm>
          <a:prstGeom prst="rect">
            <a:avLst/>
          </a:prstGeom>
        </p:spPr>
        <p:txBody>
          <a:bodyPr anchorCtr="0" anchor="t" bIns="91425" lIns="91425" spcFirstLastPara="1" rIns="91425" wrap="square" tIns="91425">
            <a:normAutofit/>
          </a:bodyPr>
          <a:lstStyle>
            <a:lvl1pPr lvl="0" rtl="0">
              <a:spcBef>
                <a:spcPts val="0"/>
              </a:spcBef>
              <a:spcAft>
                <a:spcPts val="0"/>
              </a:spcAft>
              <a:buSzPts val="1400"/>
              <a:buFont typeface="Poppins Light"/>
              <a:buNone/>
              <a:defRPr sz="14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p:txBody>
      </p:sp>
      <p:sp>
        <p:nvSpPr>
          <p:cNvPr id="326" name="Google Shape;326;p43"/>
          <p:cNvSpPr txBox="1"/>
          <p:nvPr>
            <p:ph type="title"/>
          </p:nvPr>
        </p:nvSpPr>
        <p:spPr>
          <a:xfrm>
            <a:off x="4839409" y="805300"/>
            <a:ext cx="3355500" cy="1879500"/>
          </a:xfrm>
          <a:prstGeom prst="rect">
            <a:avLst/>
          </a:prstGeom>
        </p:spPr>
        <p:txBody>
          <a:bodyPr anchorCtr="0" anchor="b" bIns="91425" lIns="91425" spcFirstLastPara="1" rIns="91425" wrap="square" tIns="91425">
            <a:normAutofit/>
          </a:bodyPr>
          <a:lstStyle>
            <a:lvl1pPr lvl="0" rtl="0">
              <a:spcBef>
                <a:spcPts val="0"/>
              </a:spcBef>
              <a:spcAft>
                <a:spcPts val="0"/>
              </a:spcAft>
              <a:buSzPts val="3000"/>
              <a:buFont typeface="Poppins ExtraBold"/>
              <a:buNone/>
              <a:defRPr b="0" sz="3000">
                <a:latin typeface="Poppins ExtraBold"/>
                <a:ea typeface="Poppins ExtraBold"/>
                <a:cs typeface="Poppins ExtraBold"/>
                <a:sym typeface="Poppins ExtraBold"/>
              </a:defRPr>
            </a:lvl1pPr>
            <a:lvl2pPr lvl="1" rtl="0">
              <a:spcBef>
                <a:spcPts val="0"/>
              </a:spcBef>
              <a:spcAft>
                <a:spcPts val="0"/>
              </a:spcAft>
              <a:buSzPts val="4100"/>
              <a:buNone/>
              <a:defRPr sz="4100"/>
            </a:lvl2pPr>
            <a:lvl3pPr lvl="2" rtl="0">
              <a:spcBef>
                <a:spcPts val="0"/>
              </a:spcBef>
              <a:spcAft>
                <a:spcPts val="0"/>
              </a:spcAft>
              <a:buSzPts val="4100"/>
              <a:buNone/>
              <a:defRPr sz="4100"/>
            </a:lvl3pPr>
            <a:lvl4pPr lvl="3" rtl="0">
              <a:spcBef>
                <a:spcPts val="0"/>
              </a:spcBef>
              <a:spcAft>
                <a:spcPts val="0"/>
              </a:spcAft>
              <a:buSzPts val="4100"/>
              <a:buNone/>
              <a:defRPr sz="4100"/>
            </a:lvl4pPr>
            <a:lvl5pPr lvl="4" rtl="0">
              <a:spcBef>
                <a:spcPts val="0"/>
              </a:spcBef>
              <a:spcAft>
                <a:spcPts val="0"/>
              </a:spcAft>
              <a:buSzPts val="4100"/>
              <a:buNone/>
              <a:defRPr sz="4100"/>
            </a:lvl5pPr>
            <a:lvl6pPr lvl="5" rtl="0">
              <a:spcBef>
                <a:spcPts val="0"/>
              </a:spcBef>
              <a:spcAft>
                <a:spcPts val="0"/>
              </a:spcAft>
              <a:buSzPts val="4100"/>
              <a:buNone/>
              <a:defRPr sz="4100"/>
            </a:lvl6pPr>
            <a:lvl7pPr lvl="6" rtl="0">
              <a:spcBef>
                <a:spcPts val="0"/>
              </a:spcBef>
              <a:spcAft>
                <a:spcPts val="0"/>
              </a:spcAft>
              <a:buSzPts val="4100"/>
              <a:buNone/>
              <a:defRPr sz="4100"/>
            </a:lvl7pPr>
            <a:lvl8pPr lvl="7" rtl="0">
              <a:spcBef>
                <a:spcPts val="0"/>
              </a:spcBef>
              <a:spcAft>
                <a:spcPts val="0"/>
              </a:spcAft>
              <a:buSzPts val="4100"/>
              <a:buNone/>
              <a:defRPr sz="4100"/>
            </a:lvl8pPr>
            <a:lvl9pPr lvl="8" rtl="0">
              <a:spcBef>
                <a:spcPts val="0"/>
              </a:spcBef>
              <a:spcAft>
                <a:spcPts val="0"/>
              </a:spcAft>
              <a:buSzPts val="4100"/>
              <a:buNone/>
              <a:defRPr sz="4100"/>
            </a:lvl9pPr>
          </a:lstStyle>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se Studies 04">
  <p:cSld name="Team Anywhere_1_2">
    <p:spTree>
      <p:nvGrpSpPr>
        <p:cNvPr id="327" name="Shape 327"/>
        <p:cNvGrpSpPr/>
        <p:nvPr/>
      </p:nvGrpSpPr>
      <p:grpSpPr>
        <a:xfrm>
          <a:off x="0" y="0"/>
          <a:ext cx="0" cy="0"/>
          <a:chOff x="0" y="0"/>
          <a:chExt cx="0" cy="0"/>
        </a:xfrm>
      </p:grpSpPr>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se Studies 05">
  <p:cSld name="Team Anywhere_1_1_1">
    <p:spTree>
      <p:nvGrpSpPr>
        <p:cNvPr id="328" name="Shape 328"/>
        <p:cNvGrpSpPr/>
        <p:nvPr/>
      </p:nvGrpSpPr>
      <p:grpSpPr>
        <a:xfrm>
          <a:off x="0" y="0"/>
          <a:ext cx="0" cy="0"/>
          <a:chOff x="0" y="0"/>
          <a:chExt cx="0" cy="0"/>
        </a:xfrm>
      </p:grpSpPr>
      <p:sp>
        <p:nvSpPr>
          <p:cNvPr id="329" name="Google Shape;329;p45"/>
          <p:cNvSpPr/>
          <p:nvPr/>
        </p:nvSpPr>
        <p:spPr>
          <a:xfrm>
            <a:off x="893" y="-9525"/>
            <a:ext cx="5713599" cy="3351991"/>
          </a:xfrm>
          <a:custGeom>
            <a:rect b="b" l="l" r="r" t="t"/>
            <a:pathLst>
              <a:path extrusionOk="0" h="19856" w="20413">
                <a:moveTo>
                  <a:pt x="47" y="0"/>
                </a:moveTo>
                <a:cubicBezTo>
                  <a:pt x="32" y="24"/>
                  <a:pt x="15" y="47"/>
                  <a:pt x="0" y="71"/>
                </a:cubicBezTo>
                <a:lnTo>
                  <a:pt x="0" y="16736"/>
                </a:lnTo>
                <a:cubicBezTo>
                  <a:pt x="291" y="17201"/>
                  <a:pt x="614" y="17611"/>
                  <a:pt x="969" y="17950"/>
                </a:cubicBezTo>
                <a:cubicBezTo>
                  <a:pt x="4797" y="21600"/>
                  <a:pt x="12004" y="19510"/>
                  <a:pt x="15831" y="15860"/>
                </a:cubicBezTo>
                <a:cubicBezTo>
                  <a:pt x="19116" y="12727"/>
                  <a:pt x="21600" y="4560"/>
                  <a:pt x="19818" y="0"/>
                </a:cubicBezTo>
                <a:lnTo>
                  <a:pt x="47" y="0"/>
                </a:lnTo>
                <a:close/>
              </a:path>
            </a:pathLst>
          </a:custGeom>
          <a:solidFill>
            <a:srgbClr val="1767DA"/>
          </a:solidFill>
          <a:ln>
            <a:noFill/>
          </a:ln>
        </p:spPr>
        <p:txBody>
          <a:bodyPr anchorCtr="0" anchor="ctr" bIns="19050" lIns="19050" spcFirstLastPara="1" rIns="19050" wrap="square" tIns="19050">
            <a:noAutofit/>
          </a:bodyPr>
          <a:lstStyle/>
          <a:p>
            <a:pPr indent="0" lvl="0" marL="0" marR="0" rtl="0" algn="ctr">
              <a:lnSpc>
                <a:spcPct val="100000"/>
              </a:lnSpc>
              <a:spcBef>
                <a:spcPts val="0"/>
              </a:spcBef>
              <a:spcAft>
                <a:spcPts val="0"/>
              </a:spcAft>
              <a:buClr>
                <a:srgbClr val="FDFEFE"/>
              </a:buClr>
              <a:buSzPts val="1200"/>
              <a:buFont typeface="Helvetica Neue"/>
              <a:buNone/>
            </a:pPr>
            <a:r>
              <a:t/>
            </a:r>
            <a:endParaRPr b="0" i="0" sz="1200" u="none" cap="none" strike="noStrike">
              <a:solidFill>
                <a:srgbClr val="FDFEFE"/>
              </a:solidFill>
              <a:latin typeface="Helvetica Neue"/>
              <a:ea typeface="Helvetica Neue"/>
              <a:cs typeface="Helvetica Neue"/>
              <a:sym typeface="Helvetica Neue"/>
            </a:endParaRPr>
          </a:p>
        </p:txBody>
      </p:sp>
      <p:sp>
        <p:nvSpPr>
          <p:cNvPr id="330" name="Google Shape;330;p45"/>
          <p:cNvSpPr/>
          <p:nvPr/>
        </p:nvSpPr>
        <p:spPr>
          <a:xfrm>
            <a:off x="4984332" y="209989"/>
            <a:ext cx="3224880" cy="3135834"/>
          </a:xfrm>
          <a:custGeom>
            <a:rect b="b" l="l" r="r" t="t"/>
            <a:pathLst>
              <a:path extrusionOk="0" h="21600" w="21600">
                <a:moveTo>
                  <a:pt x="0" y="7820"/>
                </a:moveTo>
                <a:lnTo>
                  <a:pt x="15040" y="0"/>
                </a:lnTo>
                <a:lnTo>
                  <a:pt x="21600" y="10847"/>
                </a:lnTo>
                <a:cubicBezTo>
                  <a:pt x="19305" y="14431"/>
                  <a:pt x="17009" y="18016"/>
                  <a:pt x="14714" y="21600"/>
                </a:cubicBezTo>
                <a:cubicBezTo>
                  <a:pt x="10318" y="19194"/>
                  <a:pt x="5922" y="16789"/>
                  <a:pt x="1526" y="14383"/>
                </a:cubicBezTo>
                <a:lnTo>
                  <a:pt x="0" y="7820"/>
                </a:lnTo>
                <a:close/>
              </a:path>
            </a:pathLst>
          </a:custGeom>
          <a:solidFill>
            <a:srgbClr val="FEA800"/>
          </a:solidFill>
          <a:ln>
            <a:noFill/>
          </a:ln>
        </p:spPr>
        <p:txBody>
          <a:bodyPr anchorCtr="0" anchor="ctr" bIns="19050" lIns="19050" spcFirstLastPara="1" rIns="19050" wrap="square" tIns="19050">
            <a:noAutofit/>
          </a:bodyPr>
          <a:lstStyle/>
          <a:p>
            <a:pPr indent="0" lvl="0" marL="0" marR="0" rtl="0" algn="ctr">
              <a:lnSpc>
                <a:spcPct val="100000"/>
              </a:lnSpc>
              <a:spcBef>
                <a:spcPts val="0"/>
              </a:spcBef>
              <a:spcAft>
                <a:spcPts val="0"/>
              </a:spcAft>
              <a:buClr>
                <a:srgbClr val="FDFEFE"/>
              </a:buClr>
              <a:buSzPts val="1200"/>
              <a:buFont typeface="Helvetica Neue"/>
              <a:buNone/>
            </a:pPr>
            <a:r>
              <a:t/>
            </a:r>
            <a:endParaRPr b="0" i="0" sz="1200" u="none" cap="none" strike="noStrike">
              <a:solidFill>
                <a:srgbClr val="FDFEFE"/>
              </a:solidFill>
              <a:latin typeface="Helvetica Neue"/>
              <a:ea typeface="Helvetica Neue"/>
              <a:cs typeface="Helvetica Neue"/>
              <a:sym typeface="Helvetica Neue"/>
            </a:endParaRPr>
          </a:p>
        </p:txBody>
      </p:sp>
      <p:sp>
        <p:nvSpPr>
          <p:cNvPr id="331" name="Google Shape;331;p45"/>
          <p:cNvSpPr/>
          <p:nvPr/>
        </p:nvSpPr>
        <p:spPr>
          <a:xfrm>
            <a:off x="4984325" y="1002100"/>
            <a:ext cx="676620" cy="1025568"/>
          </a:xfrm>
          <a:custGeom>
            <a:rect b="b" l="l" r="r" t="t"/>
            <a:pathLst>
              <a:path extrusionOk="0" h="21600" w="21600">
                <a:moveTo>
                  <a:pt x="21600" y="0"/>
                </a:moveTo>
                <a:lnTo>
                  <a:pt x="0" y="7203"/>
                </a:lnTo>
                <a:lnTo>
                  <a:pt x="5218" y="21600"/>
                </a:lnTo>
                <a:cubicBezTo>
                  <a:pt x="13053" y="15056"/>
                  <a:pt x="18935" y="7432"/>
                  <a:pt x="21600" y="0"/>
                </a:cubicBezTo>
                <a:close/>
              </a:path>
            </a:pathLst>
          </a:custGeom>
          <a:solidFill>
            <a:srgbClr val="09326C"/>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DFEFE"/>
              </a:buClr>
              <a:buSzPts val="3200"/>
              <a:buFont typeface="Helvetica Neue"/>
              <a:buNone/>
            </a:pPr>
            <a:r>
              <a:t/>
            </a:r>
            <a:endParaRPr b="0" i="0" sz="3200" u="none" cap="none" strike="noStrike">
              <a:solidFill>
                <a:srgbClr val="FDFEFE"/>
              </a:solidFill>
              <a:latin typeface="Helvetica Neue"/>
              <a:ea typeface="Helvetica Neue"/>
              <a:cs typeface="Helvetica Neue"/>
              <a:sym typeface="Helvetica Neue"/>
            </a:endParaRPr>
          </a:p>
        </p:txBody>
      </p:sp>
      <p:pic>
        <p:nvPicPr>
          <p:cNvPr descr="Image" id="332" name="Google Shape;332;p45"/>
          <p:cNvPicPr preferRelativeResize="0"/>
          <p:nvPr/>
        </p:nvPicPr>
        <p:blipFill rotWithShape="1">
          <a:blip r:embed="rId2">
            <a:alphaModFix/>
          </a:blip>
          <a:srcRect b="0" l="9826" r="9826" t="0"/>
          <a:stretch/>
        </p:blipFill>
        <p:spPr>
          <a:xfrm>
            <a:off x="5399086" y="1284987"/>
            <a:ext cx="2395367" cy="985838"/>
          </a:xfrm>
          <a:prstGeom prst="rect">
            <a:avLst/>
          </a:prstGeom>
          <a:noFill/>
          <a:ln>
            <a:noFill/>
          </a:ln>
        </p:spPr>
      </p:pic>
      <p:sp>
        <p:nvSpPr>
          <p:cNvPr id="333" name="Google Shape;333;p45"/>
          <p:cNvSpPr txBox="1"/>
          <p:nvPr>
            <p:ph idx="1" type="subTitle"/>
          </p:nvPr>
        </p:nvSpPr>
        <p:spPr>
          <a:xfrm>
            <a:off x="759950" y="700425"/>
            <a:ext cx="4405200" cy="17544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2"/>
              </a:buClr>
              <a:buSzPts val="1400"/>
              <a:buFont typeface="Poppins Light"/>
              <a:buNone/>
              <a:defRPr sz="1400">
                <a:solidFill>
                  <a:schemeClr val="lt2"/>
                </a:solidFill>
                <a:latin typeface="Poppins Light"/>
                <a:ea typeface="Poppins Light"/>
                <a:cs typeface="Poppins Light"/>
                <a:sym typeface="Poppins Light"/>
              </a:defRPr>
            </a:lvl1pPr>
            <a:lvl2pPr lvl="1" rtl="0">
              <a:spcBef>
                <a:spcPts val="0"/>
              </a:spcBef>
              <a:spcAft>
                <a:spcPts val="0"/>
              </a:spcAft>
              <a:buClr>
                <a:schemeClr val="lt2"/>
              </a:buClr>
              <a:buSzPts val="1600"/>
              <a:buNone/>
              <a:defRPr sz="1600">
                <a:solidFill>
                  <a:schemeClr val="lt2"/>
                </a:solidFill>
              </a:defRPr>
            </a:lvl2pPr>
            <a:lvl3pPr lvl="2" rtl="0">
              <a:spcBef>
                <a:spcPts val="0"/>
              </a:spcBef>
              <a:spcAft>
                <a:spcPts val="0"/>
              </a:spcAft>
              <a:buClr>
                <a:schemeClr val="lt2"/>
              </a:buClr>
              <a:buSzPts val="1600"/>
              <a:buNone/>
              <a:defRPr sz="1600">
                <a:solidFill>
                  <a:schemeClr val="lt2"/>
                </a:solidFill>
              </a:defRPr>
            </a:lvl3pPr>
            <a:lvl4pPr lvl="3" rtl="0">
              <a:spcBef>
                <a:spcPts val="0"/>
              </a:spcBef>
              <a:spcAft>
                <a:spcPts val="0"/>
              </a:spcAft>
              <a:buClr>
                <a:schemeClr val="lt2"/>
              </a:buClr>
              <a:buSzPts val="1600"/>
              <a:buNone/>
              <a:defRPr sz="1600">
                <a:solidFill>
                  <a:schemeClr val="lt2"/>
                </a:solidFill>
              </a:defRPr>
            </a:lvl4pPr>
            <a:lvl5pPr lvl="4" rtl="0">
              <a:spcBef>
                <a:spcPts val="0"/>
              </a:spcBef>
              <a:spcAft>
                <a:spcPts val="0"/>
              </a:spcAft>
              <a:buClr>
                <a:schemeClr val="lt2"/>
              </a:buClr>
              <a:buSzPts val="1600"/>
              <a:buNone/>
              <a:defRPr sz="1600">
                <a:solidFill>
                  <a:schemeClr val="lt2"/>
                </a:solidFill>
              </a:defRPr>
            </a:lvl5pPr>
            <a:lvl6pPr lvl="5" rtl="0">
              <a:spcBef>
                <a:spcPts val="0"/>
              </a:spcBef>
              <a:spcAft>
                <a:spcPts val="0"/>
              </a:spcAft>
              <a:buClr>
                <a:schemeClr val="lt2"/>
              </a:buClr>
              <a:buSzPts val="1600"/>
              <a:buNone/>
              <a:defRPr sz="1600">
                <a:solidFill>
                  <a:schemeClr val="lt2"/>
                </a:solidFill>
              </a:defRPr>
            </a:lvl6pPr>
            <a:lvl7pPr lvl="6" rtl="0">
              <a:spcBef>
                <a:spcPts val="0"/>
              </a:spcBef>
              <a:spcAft>
                <a:spcPts val="0"/>
              </a:spcAft>
              <a:buClr>
                <a:schemeClr val="lt2"/>
              </a:buClr>
              <a:buSzPts val="1600"/>
              <a:buNone/>
              <a:defRPr sz="1600">
                <a:solidFill>
                  <a:schemeClr val="lt2"/>
                </a:solidFill>
              </a:defRPr>
            </a:lvl7pPr>
            <a:lvl8pPr lvl="7" rtl="0">
              <a:spcBef>
                <a:spcPts val="0"/>
              </a:spcBef>
              <a:spcAft>
                <a:spcPts val="0"/>
              </a:spcAft>
              <a:buClr>
                <a:schemeClr val="lt2"/>
              </a:buClr>
              <a:buSzPts val="1600"/>
              <a:buNone/>
              <a:defRPr sz="1600">
                <a:solidFill>
                  <a:schemeClr val="lt2"/>
                </a:solidFill>
              </a:defRPr>
            </a:lvl8pPr>
            <a:lvl9pPr lvl="8" rtl="0">
              <a:spcBef>
                <a:spcPts val="0"/>
              </a:spcBef>
              <a:spcAft>
                <a:spcPts val="0"/>
              </a:spcAft>
              <a:buClr>
                <a:schemeClr val="lt2"/>
              </a:buClr>
              <a:buSzPts val="1600"/>
              <a:buNone/>
              <a:defRPr sz="1600">
                <a:solidFill>
                  <a:schemeClr val="lt2"/>
                </a:solidFill>
              </a:defRPr>
            </a:lvl9pPr>
          </a:lstStyle>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Slides 01">
  <p:cSld name="Team Anywhere_1_1_1_1">
    <p:spTree>
      <p:nvGrpSpPr>
        <p:cNvPr id="334" name="Shape 334"/>
        <p:cNvGrpSpPr/>
        <p:nvPr/>
      </p:nvGrpSpPr>
      <p:grpSpPr>
        <a:xfrm>
          <a:off x="0" y="0"/>
          <a:ext cx="0" cy="0"/>
          <a:chOff x="0" y="0"/>
          <a:chExt cx="0" cy="0"/>
        </a:xfrm>
      </p:grpSpPr>
      <p:sp>
        <p:nvSpPr>
          <p:cNvPr id="335" name="Google Shape;335;p46"/>
          <p:cNvSpPr txBox="1"/>
          <p:nvPr>
            <p:ph idx="1" type="subTitle"/>
          </p:nvPr>
        </p:nvSpPr>
        <p:spPr>
          <a:xfrm>
            <a:off x="4781075" y="1730125"/>
            <a:ext cx="3604800" cy="2453100"/>
          </a:xfrm>
          <a:prstGeom prst="rect">
            <a:avLst/>
          </a:prstGeom>
        </p:spPr>
        <p:txBody>
          <a:bodyPr anchorCtr="0" anchor="t" bIns="91425" lIns="91425" spcFirstLastPara="1" rIns="91425" wrap="square" tIns="91425">
            <a:normAutofit/>
          </a:bodyPr>
          <a:lstStyle>
            <a:lvl1pPr lvl="0" rtl="0">
              <a:spcBef>
                <a:spcPts val="0"/>
              </a:spcBef>
              <a:spcAft>
                <a:spcPts val="0"/>
              </a:spcAft>
              <a:buSzPts val="1100"/>
              <a:buFont typeface="Poppins Light"/>
              <a:buNone/>
              <a:defRPr sz="11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p:txBody>
      </p:sp>
      <p:sp>
        <p:nvSpPr>
          <p:cNvPr id="336" name="Google Shape;336;p46"/>
          <p:cNvSpPr txBox="1"/>
          <p:nvPr>
            <p:ph type="title"/>
          </p:nvPr>
        </p:nvSpPr>
        <p:spPr>
          <a:xfrm>
            <a:off x="4782450" y="1185875"/>
            <a:ext cx="3604800" cy="614100"/>
          </a:xfrm>
          <a:prstGeom prst="rect">
            <a:avLst/>
          </a:prstGeom>
        </p:spPr>
        <p:txBody>
          <a:bodyPr anchorCtr="0" anchor="b" bIns="91425" lIns="91425" spcFirstLastPara="1" rIns="91425" wrap="square" tIns="91425">
            <a:normAutofit/>
          </a:bodyPr>
          <a:lstStyle>
            <a:lvl1pPr lvl="0" rtl="0">
              <a:spcBef>
                <a:spcPts val="0"/>
              </a:spcBef>
              <a:spcAft>
                <a:spcPts val="0"/>
              </a:spcAft>
              <a:buClr>
                <a:schemeClr val="accent1"/>
              </a:buClr>
              <a:buSzPts val="1600"/>
              <a:buFont typeface="Poppins ExtraBold"/>
              <a:buNone/>
              <a:defRPr b="0" sz="1600">
                <a:solidFill>
                  <a:schemeClr val="accent1"/>
                </a:solidFill>
                <a:latin typeface="Poppins ExtraBold"/>
                <a:ea typeface="Poppins ExtraBold"/>
                <a:cs typeface="Poppins ExtraBold"/>
                <a:sym typeface="Poppins ExtraBold"/>
              </a:defRPr>
            </a:lvl1pPr>
            <a:lvl2pPr lvl="1" rtl="0">
              <a:spcBef>
                <a:spcPts val="0"/>
              </a:spcBef>
              <a:spcAft>
                <a:spcPts val="0"/>
              </a:spcAft>
              <a:buSzPts val="4100"/>
              <a:buNone/>
              <a:defRPr sz="4100"/>
            </a:lvl2pPr>
            <a:lvl3pPr lvl="2" rtl="0">
              <a:spcBef>
                <a:spcPts val="0"/>
              </a:spcBef>
              <a:spcAft>
                <a:spcPts val="0"/>
              </a:spcAft>
              <a:buSzPts val="4100"/>
              <a:buNone/>
              <a:defRPr sz="4100"/>
            </a:lvl3pPr>
            <a:lvl4pPr lvl="3" rtl="0">
              <a:spcBef>
                <a:spcPts val="0"/>
              </a:spcBef>
              <a:spcAft>
                <a:spcPts val="0"/>
              </a:spcAft>
              <a:buSzPts val="4100"/>
              <a:buNone/>
              <a:defRPr sz="4100"/>
            </a:lvl4pPr>
            <a:lvl5pPr lvl="4" rtl="0">
              <a:spcBef>
                <a:spcPts val="0"/>
              </a:spcBef>
              <a:spcAft>
                <a:spcPts val="0"/>
              </a:spcAft>
              <a:buSzPts val="4100"/>
              <a:buNone/>
              <a:defRPr sz="4100"/>
            </a:lvl5pPr>
            <a:lvl6pPr lvl="5" rtl="0">
              <a:spcBef>
                <a:spcPts val="0"/>
              </a:spcBef>
              <a:spcAft>
                <a:spcPts val="0"/>
              </a:spcAft>
              <a:buSzPts val="4100"/>
              <a:buNone/>
              <a:defRPr sz="4100"/>
            </a:lvl6pPr>
            <a:lvl7pPr lvl="6" rtl="0">
              <a:spcBef>
                <a:spcPts val="0"/>
              </a:spcBef>
              <a:spcAft>
                <a:spcPts val="0"/>
              </a:spcAft>
              <a:buSzPts val="4100"/>
              <a:buNone/>
              <a:defRPr sz="4100"/>
            </a:lvl7pPr>
            <a:lvl8pPr lvl="7" rtl="0">
              <a:spcBef>
                <a:spcPts val="0"/>
              </a:spcBef>
              <a:spcAft>
                <a:spcPts val="0"/>
              </a:spcAft>
              <a:buSzPts val="4100"/>
              <a:buNone/>
              <a:defRPr sz="4100"/>
            </a:lvl8pPr>
            <a:lvl9pPr lvl="8" rtl="0">
              <a:spcBef>
                <a:spcPts val="0"/>
              </a:spcBef>
              <a:spcAft>
                <a:spcPts val="0"/>
              </a:spcAft>
              <a:buSzPts val="4100"/>
              <a:buNone/>
              <a:defRPr sz="4100"/>
            </a:lvl9pPr>
          </a:lstStyle>
          <a:p/>
        </p:txBody>
      </p:sp>
      <p:sp>
        <p:nvSpPr>
          <p:cNvPr id="337" name="Google Shape;337;p46"/>
          <p:cNvSpPr txBox="1"/>
          <p:nvPr>
            <p:ph idx="2" type="title"/>
          </p:nvPr>
        </p:nvSpPr>
        <p:spPr>
          <a:xfrm>
            <a:off x="1048925" y="1281450"/>
            <a:ext cx="3499200" cy="2453100"/>
          </a:xfrm>
          <a:prstGeom prst="rect">
            <a:avLst/>
          </a:prstGeom>
        </p:spPr>
        <p:txBody>
          <a:bodyPr anchorCtr="0" anchor="t" bIns="91425" lIns="91425" spcFirstLastPara="1" rIns="91425" wrap="square" tIns="91425">
            <a:normAutofit/>
          </a:bodyPr>
          <a:lstStyle>
            <a:lvl1pPr lvl="0" rtl="0">
              <a:spcBef>
                <a:spcPts val="0"/>
              </a:spcBef>
              <a:spcAft>
                <a:spcPts val="0"/>
              </a:spcAft>
              <a:buSzPts val="3000"/>
              <a:buFont typeface="Poppins ExtraBold"/>
              <a:buNone/>
              <a:defRPr b="0" sz="3000">
                <a:latin typeface="Poppins ExtraBold"/>
                <a:ea typeface="Poppins ExtraBold"/>
                <a:cs typeface="Poppins ExtraBold"/>
                <a:sym typeface="Poppins ExtraBold"/>
              </a:defRPr>
            </a:lvl1pPr>
            <a:lvl2pPr lvl="1" rtl="0">
              <a:spcBef>
                <a:spcPts val="0"/>
              </a:spcBef>
              <a:spcAft>
                <a:spcPts val="0"/>
              </a:spcAft>
              <a:buSzPts val="4700"/>
              <a:buNone/>
              <a:defRPr sz="4700"/>
            </a:lvl2pPr>
            <a:lvl3pPr lvl="2" rtl="0">
              <a:spcBef>
                <a:spcPts val="0"/>
              </a:spcBef>
              <a:spcAft>
                <a:spcPts val="0"/>
              </a:spcAft>
              <a:buSzPts val="4700"/>
              <a:buNone/>
              <a:defRPr sz="4700"/>
            </a:lvl3pPr>
            <a:lvl4pPr lvl="3" rtl="0">
              <a:spcBef>
                <a:spcPts val="0"/>
              </a:spcBef>
              <a:spcAft>
                <a:spcPts val="0"/>
              </a:spcAft>
              <a:buSzPts val="4700"/>
              <a:buNone/>
              <a:defRPr sz="4700"/>
            </a:lvl4pPr>
            <a:lvl5pPr lvl="4" rtl="0">
              <a:spcBef>
                <a:spcPts val="0"/>
              </a:spcBef>
              <a:spcAft>
                <a:spcPts val="0"/>
              </a:spcAft>
              <a:buSzPts val="4700"/>
              <a:buNone/>
              <a:defRPr sz="4700"/>
            </a:lvl5pPr>
            <a:lvl6pPr lvl="5" rtl="0">
              <a:spcBef>
                <a:spcPts val="0"/>
              </a:spcBef>
              <a:spcAft>
                <a:spcPts val="0"/>
              </a:spcAft>
              <a:buSzPts val="4700"/>
              <a:buNone/>
              <a:defRPr sz="4700"/>
            </a:lvl6pPr>
            <a:lvl7pPr lvl="6" rtl="0">
              <a:spcBef>
                <a:spcPts val="0"/>
              </a:spcBef>
              <a:spcAft>
                <a:spcPts val="0"/>
              </a:spcAft>
              <a:buSzPts val="4700"/>
              <a:buNone/>
              <a:defRPr sz="4700"/>
            </a:lvl7pPr>
            <a:lvl8pPr lvl="7" rtl="0">
              <a:spcBef>
                <a:spcPts val="0"/>
              </a:spcBef>
              <a:spcAft>
                <a:spcPts val="0"/>
              </a:spcAft>
              <a:buSzPts val="4700"/>
              <a:buNone/>
              <a:defRPr sz="4700"/>
            </a:lvl8pPr>
            <a:lvl9pPr lvl="8" rtl="0">
              <a:spcBef>
                <a:spcPts val="0"/>
              </a:spcBef>
              <a:spcAft>
                <a:spcPts val="0"/>
              </a:spcAft>
              <a:buSzPts val="4700"/>
              <a:buNone/>
              <a:defRPr sz="4700"/>
            </a:lvl9pPr>
          </a:lstStyle>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Slides 02">
  <p:cSld name="Team Anywhere_1_1_1_1_1">
    <p:bg>
      <p:bgPr>
        <a:solidFill>
          <a:schemeClr val="accent1"/>
        </a:solidFill>
      </p:bgPr>
    </p:bg>
    <p:spTree>
      <p:nvGrpSpPr>
        <p:cNvPr id="338" name="Shape 338"/>
        <p:cNvGrpSpPr/>
        <p:nvPr/>
      </p:nvGrpSpPr>
      <p:grpSpPr>
        <a:xfrm>
          <a:off x="0" y="0"/>
          <a:ext cx="0" cy="0"/>
          <a:chOff x="0" y="0"/>
          <a:chExt cx="0" cy="0"/>
        </a:xfrm>
      </p:grpSpPr>
      <p:sp>
        <p:nvSpPr>
          <p:cNvPr id="339" name="Google Shape;339;p47"/>
          <p:cNvSpPr txBox="1"/>
          <p:nvPr>
            <p:ph idx="1" type="subTitle"/>
          </p:nvPr>
        </p:nvSpPr>
        <p:spPr>
          <a:xfrm>
            <a:off x="4781075" y="1730125"/>
            <a:ext cx="3604800" cy="24531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2"/>
              </a:buClr>
              <a:buSzPts val="1100"/>
              <a:buFont typeface="Poppins Light"/>
              <a:buNone/>
              <a:defRPr sz="1100">
                <a:solidFill>
                  <a:schemeClr val="lt2"/>
                </a:solidFill>
                <a:latin typeface="Poppins Light"/>
                <a:ea typeface="Poppins Light"/>
                <a:cs typeface="Poppins Light"/>
                <a:sym typeface="Poppins Light"/>
              </a:defRPr>
            </a:lvl1pPr>
            <a:lvl2pPr lvl="1" rtl="0">
              <a:spcBef>
                <a:spcPts val="0"/>
              </a:spcBef>
              <a:spcAft>
                <a:spcPts val="0"/>
              </a:spcAft>
              <a:buClr>
                <a:schemeClr val="lt2"/>
              </a:buClr>
              <a:buSzPts val="1000"/>
              <a:buNone/>
              <a:defRPr sz="1000">
                <a:solidFill>
                  <a:schemeClr val="lt2"/>
                </a:solidFill>
              </a:defRPr>
            </a:lvl2pPr>
            <a:lvl3pPr lvl="2" rtl="0">
              <a:spcBef>
                <a:spcPts val="0"/>
              </a:spcBef>
              <a:spcAft>
                <a:spcPts val="0"/>
              </a:spcAft>
              <a:buClr>
                <a:schemeClr val="lt2"/>
              </a:buClr>
              <a:buSzPts val="1000"/>
              <a:buNone/>
              <a:defRPr sz="1000">
                <a:solidFill>
                  <a:schemeClr val="lt2"/>
                </a:solidFill>
              </a:defRPr>
            </a:lvl3pPr>
            <a:lvl4pPr lvl="3" rtl="0">
              <a:spcBef>
                <a:spcPts val="0"/>
              </a:spcBef>
              <a:spcAft>
                <a:spcPts val="0"/>
              </a:spcAft>
              <a:buClr>
                <a:schemeClr val="lt2"/>
              </a:buClr>
              <a:buSzPts val="1000"/>
              <a:buNone/>
              <a:defRPr sz="1000">
                <a:solidFill>
                  <a:schemeClr val="lt2"/>
                </a:solidFill>
              </a:defRPr>
            </a:lvl4pPr>
            <a:lvl5pPr lvl="4" rtl="0">
              <a:spcBef>
                <a:spcPts val="0"/>
              </a:spcBef>
              <a:spcAft>
                <a:spcPts val="0"/>
              </a:spcAft>
              <a:buClr>
                <a:schemeClr val="lt2"/>
              </a:buClr>
              <a:buSzPts val="1000"/>
              <a:buNone/>
              <a:defRPr sz="1000">
                <a:solidFill>
                  <a:schemeClr val="lt2"/>
                </a:solidFill>
              </a:defRPr>
            </a:lvl5pPr>
            <a:lvl6pPr lvl="5" rtl="0">
              <a:spcBef>
                <a:spcPts val="0"/>
              </a:spcBef>
              <a:spcAft>
                <a:spcPts val="0"/>
              </a:spcAft>
              <a:buClr>
                <a:schemeClr val="lt2"/>
              </a:buClr>
              <a:buSzPts val="1000"/>
              <a:buNone/>
              <a:defRPr sz="1000">
                <a:solidFill>
                  <a:schemeClr val="lt2"/>
                </a:solidFill>
              </a:defRPr>
            </a:lvl6pPr>
            <a:lvl7pPr lvl="6" rtl="0">
              <a:spcBef>
                <a:spcPts val="0"/>
              </a:spcBef>
              <a:spcAft>
                <a:spcPts val="0"/>
              </a:spcAft>
              <a:buClr>
                <a:schemeClr val="lt2"/>
              </a:buClr>
              <a:buSzPts val="1000"/>
              <a:buNone/>
              <a:defRPr sz="1000">
                <a:solidFill>
                  <a:schemeClr val="lt2"/>
                </a:solidFill>
              </a:defRPr>
            </a:lvl7pPr>
            <a:lvl8pPr lvl="7" rtl="0">
              <a:spcBef>
                <a:spcPts val="0"/>
              </a:spcBef>
              <a:spcAft>
                <a:spcPts val="0"/>
              </a:spcAft>
              <a:buClr>
                <a:schemeClr val="lt2"/>
              </a:buClr>
              <a:buSzPts val="1000"/>
              <a:buNone/>
              <a:defRPr sz="1000">
                <a:solidFill>
                  <a:schemeClr val="lt2"/>
                </a:solidFill>
              </a:defRPr>
            </a:lvl8pPr>
            <a:lvl9pPr lvl="8" rtl="0">
              <a:spcBef>
                <a:spcPts val="0"/>
              </a:spcBef>
              <a:spcAft>
                <a:spcPts val="0"/>
              </a:spcAft>
              <a:buClr>
                <a:schemeClr val="lt2"/>
              </a:buClr>
              <a:buSzPts val="1000"/>
              <a:buNone/>
              <a:defRPr sz="1000">
                <a:solidFill>
                  <a:schemeClr val="lt2"/>
                </a:solidFill>
              </a:defRPr>
            </a:lvl9pPr>
          </a:lstStyle>
          <a:p/>
        </p:txBody>
      </p:sp>
      <p:sp>
        <p:nvSpPr>
          <p:cNvPr id="340" name="Google Shape;340;p47"/>
          <p:cNvSpPr txBox="1"/>
          <p:nvPr>
            <p:ph type="title"/>
          </p:nvPr>
        </p:nvSpPr>
        <p:spPr>
          <a:xfrm>
            <a:off x="4782450" y="1185875"/>
            <a:ext cx="3604800" cy="614100"/>
          </a:xfrm>
          <a:prstGeom prst="rect">
            <a:avLst/>
          </a:prstGeom>
        </p:spPr>
        <p:txBody>
          <a:bodyPr anchorCtr="0" anchor="b" bIns="91425" lIns="91425" spcFirstLastPara="1" rIns="91425" wrap="square" tIns="91425">
            <a:normAutofit/>
          </a:bodyPr>
          <a:lstStyle>
            <a:lvl1pPr lvl="0" rtl="0">
              <a:spcBef>
                <a:spcPts val="0"/>
              </a:spcBef>
              <a:spcAft>
                <a:spcPts val="0"/>
              </a:spcAft>
              <a:buClr>
                <a:schemeClr val="lt2"/>
              </a:buClr>
              <a:buSzPts val="1600"/>
              <a:buFont typeface="Poppins ExtraBold"/>
              <a:buNone/>
              <a:defRPr b="0" sz="1600">
                <a:solidFill>
                  <a:schemeClr val="lt2"/>
                </a:solidFill>
                <a:latin typeface="Poppins ExtraBold"/>
                <a:ea typeface="Poppins ExtraBold"/>
                <a:cs typeface="Poppins ExtraBold"/>
                <a:sym typeface="Poppins ExtraBold"/>
              </a:defRPr>
            </a:lvl1pPr>
            <a:lvl2pPr lvl="1" rtl="0">
              <a:spcBef>
                <a:spcPts val="0"/>
              </a:spcBef>
              <a:spcAft>
                <a:spcPts val="0"/>
              </a:spcAft>
              <a:buClr>
                <a:schemeClr val="lt2"/>
              </a:buClr>
              <a:buSzPts val="4100"/>
              <a:buNone/>
              <a:defRPr sz="4100">
                <a:solidFill>
                  <a:schemeClr val="lt2"/>
                </a:solidFill>
              </a:defRPr>
            </a:lvl2pPr>
            <a:lvl3pPr lvl="2" rtl="0">
              <a:spcBef>
                <a:spcPts val="0"/>
              </a:spcBef>
              <a:spcAft>
                <a:spcPts val="0"/>
              </a:spcAft>
              <a:buClr>
                <a:schemeClr val="lt2"/>
              </a:buClr>
              <a:buSzPts val="4100"/>
              <a:buNone/>
              <a:defRPr sz="4100">
                <a:solidFill>
                  <a:schemeClr val="lt2"/>
                </a:solidFill>
              </a:defRPr>
            </a:lvl3pPr>
            <a:lvl4pPr lvl="3" rtl="0">
              <a:spcBef>
                <a:spcPts val="0"/>
              </a:spcBef>
              <a:spcAft>
                <a:spcPts val="0"/>
              </a:spcAft>
              <a:buClr>
                <a:schemeClr val="lt2"/>
              </a:buClr>
              <a:buSzPts val="4100"/>
              <a:buNone/>
              <a:defRPr sz="4100">
                <a:solidFill>
                  <a:schemeClr val="lt2"/>
                </a:solidFill>
              </a:defRPr>
            </a:lvl4pPr>
            <a:lvl5pPr lvl="4" rtl="0">
              <a:spcBef>
                <a:spcPts val="0"/>
              </a:spcBef>
              <a:spcAft>
                <a:spcPts val="0"/>
              </a:spcAft>
              <a:buClr>
                <a:schemeClr val="lt2"/>
              </a:buClr>
              <a:buSzPts val="4100"/>
              <a:buNone/>
              <a:defRPr sz="4100">
                <a:solidFill>
                  <a:schemeClr val="lt2"/>
                </a:solidFill>
              </a:defRPr>
            </a:lvl5pPr>
            <a:lvl6pPr lvl="5" rtl="0">
              <a:spcBef>
                <a:spcPts val="0"/>
              </a:spcBef>
              <a:spcAft>
                <a:spcPts val="0"/>
              </a:spcAft>
              <a:buClr>
                <a:schemeClr val="lt2"/>
              </a:buClr>
              <a:buSzPts val="4100"/>
              <a:buNone/>
              <a:defRPr sz="4100">
                <a:solidFill>
                  <a:schemeClr val="lt2"/>
                </a:solidFill>
              </a:defRPr>
            </a:lvl6pPr>
            <a:lvl7pPr lvl="6" rtl="0">
              <a:spcBef>
                <a:spcPts val="0"/>
              </a:spcBef>
              <a:spcAft>
                <a:spcPts val="0"/>
              </a:spcAft>
              <a:buClr>
                <a:schemeClr val="lt2"/>
              </a:buClr>
              <a:buSzPts val="4100"/>
              <a:buNone/>
              <a:defRPr sz="4100">
                <a:solidFill>
                  <a:schemeClr val="lt2"/>
                </a:solidFill>
              </a:defRPr>
            </a:lvl7pPr>
            <a:lvl8pPr lvl="7" rtl="0">
              <a:spcBef>
                <a:spcPts val="0"/>
              </a:spcBef>
              <a:spcAft>
                <a:spcPts val="0"/>
              </a:spcAft>
              <a:buClr>
                <a:schemeClr val="lt2"/>
              </a:buClr>
              <a:buSzPts val="4100"/>
              <a:buNone/>
              <a:defRPr sz="4100">
                <a:solidFill>
                  <a:schemeClr val="lt2"/>
                </a:solidFill>
              </a:defRPr>
            </a:lvl8pPr>
            <a:lvl9pPr lvl="8" rtl="0">
              <a:spcBef>
                <a:spcPts val="0"/>
              </a:spcBef>
              <a:spcAft>
                <a:spcPts val="0"/>
              </a:spcAft>
              <a:buClr>
                <a:schemeClr val="lt2"/>
              </a:buClr>
              <a:buSzPts val="4100"/>
              <a:buNone/>
              <a:defRPr sz="4100">
                <a:solidFill>
                  <a:schemeClr val="lt2"/>
                </a:solidFill>
              </a:defRPr>
            </a:lvl9pPr>
          </a:lstStyle>
          <a:p/>
        </p:txBody>
      </p:sp>
      <p:sp>
        <p:nvSpPr>
          <p:cNvPr id="341" name="Google Shape;341;p47"/>
          <p:cNvSpPr txBox="1"/>
          <p:nvPr>
            <p:ph idx="2" type="title"/>
          </p:nvPr>
        </p:nvSpPr>
        <p:spPr>
          <a:xfrm>
            <a:off x="1048925" y="1281450"/>
            <a:ext cx="3499200" cy="21849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3000"/>
              <a:buFont typeface="Poppins ExtraBold"/>
              <a:buNone/>
              <a:defRPr b="0" sz="3000">
                <a:solidFill>
                  <a:schemeClr val="lt1"/>
                </a:solidFill>
                <a:latin typeface="Poppins ExtraBold"/>
                <a:ea typeface="Poppins ExtraBold"/>
                <a:cs typeface="Poppins ExtraBold"/>
                <a:sym typeface="Poppins ExtraBold"/>
              </a:defRPr>
            </a:lvl1pPr>
            <a:lvl2pPr lvl="1" rtl="0">
              <a:spcBef>
                <a:spcPts val="0"/>
              </a:spcBef>
              <a:spcAft>
                <a:spcPts val="0"/>
              </a:spcAft>
              <a:buClr>
                <a:schemeClr val="lt1"/>
              </a:buClr>
              <a:buSzPts val="4500"/>
              <a:buNone/>
              <a:defRPr sz="4500">
                <a:solidFill>
                  <a:schemeClr val="lt1"/>
                </a:solidFill>
              </a:defRPr>
            </a:lvl2pPr>
            <a:lvl3pPr lvl="2" rtl="0">
              <a:spcBef>
                <a:spcPts val="0"/>
              </a:spcBef>
              <a:spcAft>
                <a:spcPts val="0"/>
              </a:spcAft>
              <a:buClr>
                <a:schemeClr val="lt1"/>
              </a:buClr>
              <a:buSzPts val="4500"/>
              <a:buNone/>
              <a:defRPr sz="4500">
                <a:solidFill>
                  <a:schemeClr val="lt1"/>
                </a:solidFill>
              </a:defRPr>
            </a:lvl3pPr>
            <a:lvl4pPr lvl="3" rtl="0">
              <a:spcBef>
                <a:spcPts val="0"/>
              </a:spcBef>
              <a:spcAft>
                <a:spcPts val="0"/>
              </a:spcAft>
              <a:buClr>
                <a:schemeClr val="lt1"/>
              </a:buClr>
              <a:buSzPts val="4500"/>
              <a:buNone/>
              <a:defRPr sz="4500">
                <a:solidFill>
                  <a:schemeClr val="lt1"/>
                </a:solidFill>
              </a:defRPr>
            </a:lvl4pPr>
            <a:lvl5pPr lvl="4" rtl="0">
              <a:spcBef>
                <a:spcPts val="0"/>
              </a:spcBef>
              <a:spcAft>
                <a:spcPts val="0"/>
              </a:spcAft>
              <a:buClr>
                <a:schemeClr val="lt1"/>
              </a:buClr>
              <a:buSzPts val="4500"/>
              <a:buNone/>
              <a:defRPr sz="4500">
                <a:solidFill>
                  <a:schemeClr val="lt1"/>
                </a:solidFill>
              </a:defRPr>
            </a:lvl5pPr>
            <a:lvl6pPr lvl="5" rtl="0">
              <a:spcBef>
                <a:spcPts val="0"/>
              </a:spcBef>
              <a:spcAft>
                <a:spcPts val="0"/>
              </a:spcAft>
              <a:buClr>
                <a:schemeClr val="lt1"/>
              </a:buClr>
              <a:buSzPts val="4500"/>
              <a:buNone/>
              <a:defRPr sz="4500">
                <a:solidFill>
                  <a:schemeClr val="lt1"/>
                </a:solidFill>
              </a:defRPr>
            </a:lvl6pPr>
            <a:lvl7pPr lvl="6" rtl="0">
              <a:spcBef>
                <a:spcPts val="0"/>
              </a:spcBef>
              <a:spcAft>
                <a:spcPts val="0"/>
              </a:spcAft>
              <a:buClr>
                <a:schemeClr val="lt1"/>
              </a:buClr>
              <a:buSzPts val="4500"/>
              <a:buNone/>
              <a:defRPr sz="4500">
                <a:solidFill>
                  <a:schemeClr val="lt1"/>
                </a:solidFill>
              </a:defRPr>
            </a:lvl7pPr>
            <a:lvl8pPr lvl="7" rtl="0">
              <a:spcBef>
                <a:spcPts val="0"/>
              </a:spcBef>
              <a:spcAft>
                <a:spcPts val="0"/>
              </a:spcAft>
              <a:buClr>
                <a:schemeClr val="lt1"/>
              </a:buClr>
              <a:buSzPts val="4500"/>
              <a:buNone/>
              <a:defRPr sz="4500">
                <a:solidFill>
                  <a:schemeClr val="lt1"/>
                </a:solidFill>
              </a:defRPr>
            </a:lvl8pPr>
            <a:lvl9pPr lvl="8" rtl="0">
              <a:spcBef>
                <a:spcPts val="0"/>
              </a:spcBef>
              <a:spcAft>
                <a:spcPts val="0"/>
              </a:spcAft>
              <a:buClr>
                <a:schemeClr val="lt1"/>
              </a:buClr>
              <a:buSzPts val="4500"/>
              <a:buNone/>
              <a:defRPr sz="4500">
                <a:solidFill>
                  <a:schemeClr val="lt1"/>
                </a:solidFill>
              </a:defRPr>
            </a:lvl9pPr>
          </a:lstStyle>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Slides 03">
  <p:cSld name="Team Anywhere_1_1_1_1_2">
    <p:spTree>
      <p:nvGrpSpPr>
        <p:cNvPr id="342" name="Shape 342"/>
        <p:cNvGrpSpPr/>
        <p:nvPr/>
      </p:nvGrpSpPr>
      <p:grpSpPr>
        <a:xfrm>
          <a:off x="0" y="0"/>
          <a:ext cx="0" cy="0"/>
          <a:chOff x="0" y="0"/>
          <a:chExt cx="0" cy="0"/>
        </a:xfrm>
      </p:grpSpPr>
      <p:sp>
        <p:nvSpPr>
          <p:cNvPr id="343" name="Google Shape;343;p48"/>
          <p:cNvSpPr txBox="1"/>
          <p:nvPr>
            <p:ph idx="1" type="subTitle"/>
          </p:nvPr>
        </p:nvSpPr>
        <p:spPr>
          <a:xfrm>
            <a:off x="1157650" y="1749750"/>
            <a:ext cx="3310200" cy="2453100"/>
          </a:xfrm>
          <a:prstGeom prst="rect">
            <a:avLst/>
          </a:prstGeom>
        </p:spPr>
        <p:txBody>
          <a:bodyPr anchorCtr="0" anchor="t" bIns="91425" lIns="91425" spcFirstLastPara="1" rIns="91425" wrap="square" tIns="91425">
            <a:normAutofit/>
          </a:bodyPr>
          <a:lstStyle>
            <a:lvl1pPr lvl="0" rtl="0">
              <a:spcBef>
                <a:spcPts val="0"/>
              </a:spcBef>
              <a:spcAft>
                <a:spcPts val="0"/>
              </a:spcAft>
              <a:buSzPts val="1100"/>
              <a:buFont typeface="Poppins Light"/>
              <a:buNone/>
              <a:defRPr sz="1100">
                <a:latin typeface="Poppins Light"/>
                <a:ea typeface="Poppins Light"/>
                <a:cs typeface="Poppins Light"/>
                <a:sym typeface="Poppins Light"/>
              </a:defRPr>
            </a:lvl1pPr>
            <a:lvl2pPr lvl="1" rtl="0">
              <a:spcBef>
                <a:spcPts val="0"/>
              </a:spcBef>
              <a:spcAft>
                <a:spcPts val="0"/>
              </a:spcAft>
              <a:buSzPts val="900"/>
              <a:buNone/>
              <a:defRPr sz="900"/>
            </a:lvl2pPr>
            <a:lvl3pPr lvl="2" rtl="0">
              <a:spcBef>
                <a:spcPts val="0"/>
              </a:spcBef>
              <a:spcAft>
                <a:spcPts val="0"/>
              </a:spcAft>
              <a:buSzPts val="900"/>
              <a:buNone/>
              <a:defRPr sz="900"/>
            </a:lvl3pPr>
            <a:lvl4pPr lvl="3" rtl="0">
              <a:spcBef>
                <a:spcPts val="0"/>
              </a:spcBef>
              <a:spcAft>
                <a:spcPts val="0"/>
              </a:spcAft>
              <a:buSzPts val="900"/>
              <a:buNone/>
              <a:defRPr sz="900"/>
            </a:lvl4pPr>
            <a:lvl5pPr lvl="4" rtl="0">
              <a:spcBef>
                <a:spcPts val="0"/>
              </a:spcBef>
              <a:spcAft>
                <a:spcPts val="0"/>
              </a:spcAft>
              <a:buSzPts val="900"/>
              <a:buNone/>
              <a:defRPr sz="900"/>
            </a:lvl5pPr>
            <a:lvl6pPr lvl="5" rtl="0">
              <a:spcBef>
                <a:spcPts val="0"/>
              </a:spcBef>
              <a:spcAft>
                <a:spcPts val="0"/>
              </a:spcAft>
              <a:buSzPts val="900"/>
              <a:buNone/>
              <a:defRPr sz="900"/>
            </a:lvl6pPr>
            <a:lvl7pPr lvl="6" rtl="0">
              <a:spcBef>
                <a:spcPts val="0"/>
              </a:spcBef>
              <a:spcAft>
                <a:spcPts val="0"/>
              </a:spcAft>
              <a:buSzPts val="900"/>
              <a:buNone/>
              <a:defRPr sz="900"/>
            </a:lvl7pPr>
            <a:lvl8pPr lvl="7" rtl="0">
              <a:spcBef>
                <a:spcPts val="0"/>
              </a:spcBef>
              <a:spcAft>
                <a:spcPts val="0"/>
              </a:spcAft>
              <a:buSzPts val="900"/>
              <a:buNone/>
              <a:defRPr sz="900"/>
            </a:lvl8pPr>
            <a:lvl9pPr lvl="8" rtl="0">
              <a:spcBef>
                <a:spcPts val="0"/>
              </a:spcBef>
              <a:spcAft>
                <a:spcPts val="0"/>
              </a:spcAft>
              <a:buSzPts val="900"/>
              <a:buNone/>
              <a:defRPr sz="900"/>
            </a:lvl9pPr>
          </a:lstStyle>
          <a:p/>
        </p:txBody>
      </p:sp>
      <p:sp>
        <p:nvSpPr>
          <p:cNvPr id="344" name="Google Shape;344;p48"/>
          <p:cNvSpPr txBox="1"/>
          <p:nvPr>
            <p:ph type="title"/>
          </p:nvPr>
        </p:nvSpPr>
        <p:spPr>
          <a:xfrm>
            <a:off x="1154584" y="976650"/>
            <a:ext cx="3499200" cy="849300"/>
          </a:xfrm>
          <a:prstGeom prst="rect">
            <a:avLst/>
          </a:prstGeom>
        </p:spPr>
        <p:txBody>
          <a:bodyPr anchorCtr="0" anchor="b" bIns="91425" lIns="91425" spcFirstLastPara="1" rIns="91425" wrap="square" tIns="91425">
            <a:normAutofit/>
          </a:bodyPr>
          <a:lstStyle>
            <a:lvl1pPr lvl="0" rtl="0">
              <a:spcBef>
                <a:spcPts val="0"/>
              </a:spcBef>
              <a:spcAft>
                <a:spcPts val="0"/>
              </a:spcAft>
              <a:buSzPts val="2400"/>
              <a:buFont typeface="Poppins ExtraBold"/>
              <a:buNone/>
              <a:defRPr b="0" sz="2400">
                <a:latin typeface="Poppins ExtraBold"/>
                <a:ea typeface="Poppins ExtraBold"/>
                <a:cs typeface="Poppins ExtraBold"/>
                <a:sym typeface="Poppins ExtraBold"/>
              </a:defRPr>
            </a:lvl1pPr>
            <a:lvl2pPr lvl="1" rtl="0">
              <a:spcBef>
                <a:spcPts val="0"/>
              </a:spcBef>
              <a:spcAft>
                <a:spcPts val="0"/>
              </a:spcAft>
              <a:buSzPts val="4700"/>
              <a:buNone/>
              <a:defRPr sz="4700"/>
            </a:lvl2pPr>
            <a:lvl3pPr lvl="2" rtl="0">
              <a:spcBef>
                <a:spcPts val="0"/>
              </a:spcBef>
              <a:spcAft>
                <a:spcPts val="0"/>
              </a:spcAft>
              <a:buSzPts val="4700"/>
              <a:buNone/>
              <a:defRPr sz="4700"/>
            </a:lvl3pPr>
            <a:lvl4pPr lvl="3" rtl="0">
              <a:spcBef>
                <a:spcPts val="0"/>
              </a:spcBef>
              <a:spcAft>
                <a:spcPts val="0"/>
              </a:spcAft>
              <a:buSzPts val="4700"/>
              <a:buNone/>
              <a:defRPr sz="4700"/>
            </a:lvl4pPr>
            <a:lvl5pPr lvl="4" rtl="0">
              <a:spcBef>
                <a:spcPts val="0"/>
              </a:spcBef>
              <a:spcAft>
                <a:spcPts val="0"/>
              </a:spcAft>
              <a:buSzPts val="4700"/>
              <a:buNone/>
              <a:defRPr sz="4700"/>
            </a:lvl5pPr>
            <a:lvl6pPr lvl="5" rtl="0">
              <a:spcBef>
                <a:spcPts val="0"/>
              </a:spcBef>
              <a:spcAft>
                <a:spcPts val="0"/>
              </a:spcAft>
              <a:buSzPts val="4700"/>
              <a:buNone/>
              <a:defRPr sz="4700"/>
            </a:lvl6pPr>
            <a:lvl7pPr lvl="6" rtl="0">
              <a:spcBef>
                <a:spcPts val="0"/>
              </a:spcBef>
              <a:spcAft>
                <a:spcPts val="0"/>
              </a:spcAft>
              <a:buSzPts val="4700"/>
              <a:buNone/>
              <a:defRPr sz="4700"/>
            </a:lvl7pPr>
            <a:lvl8pPr lvl="7" rtl="0">
              <a:spcBef>
                <a:spcPts val="0"/>
              </a:spcBef>
              <a:spcAft>
                <a:spcPts val="0"/>
              </a:spcAft>
              <a:buSzPts val="4700"/>
              <a:buNone/>
              <a:defRPr sz="4700"/>
            </a:lvl8pPr>
            <a:lvl9pPr lvl="8" rtl="0">
              <a:spcBef>
                <a:spcPts val="0"/>
              </a:spcBef>
              <a:spcAft>
                <a:spcPts val="0"/>
              </a:spcAft>
              <a:buSzPts val="4700"/>
              <a:buNone/>
              <a:defRPr sz="4700"/>
            </a:lvl9pPr>
          </a:lstStyle>
          <a:p/>
        </p:txBody>
      </p:sp>
      <p:sp>
        <p:nvSpPr>
          <p:cNvPr id="345" name="Google Shape;345;p48"/>
          <p:cNvSpPr txBox="1"/>
          <p:nvPr>
            <p:ph idx="2" type="subTitle"/>
          </p:nvPr>
        </p:nvSpPr>
        <p:spPr>
          <a:xfrm>
            <a:off x="4938175" y="1749750"/>
            <a:ext cx="3310200" cy="2453100"/>
          </a:xfrm>
          <a:prstGeom prst="rect">
            <a:avLst/>
          </a:prstGeom>
        </p:spPr>
        <p:txBody>
          <a:bodyPr anchorCtr="0" anchor="t" bIns="91425" lIns="91425" spcFirstLastPara="1" rIns="91425" wrap="square" tIns="91425">
            <a:normAutofit/>
          </a:bodyPr>
          <a:lstStyle>
            <a:lvl1pPr lvl="0" rtl="0">
              <a:spcBef>
                <a:spcPts val="0"/>
              </a:spcBef>
              <a:spcAft>
                <a:spcPts val="0"/>
              </a:spcAft>
              <a:buSzPts val="1100"/>
              <a:buFont typeface="Poppins Light"/>
              <a:buNone/>
              <a:defRPr sz="1100">
                <a:latin typeface="Poppins Light"/>
                <a:ea typeface="Poppins Light"/>
                <a:cs typeface="Poppins Light"/>
                <a:sym typeface="Poppins Light"/>
              </a:defRPr>
            </a:lvl1pPr>
            <a:lvl2pPr lvl="1" rtl="0">
              <a:spcBef>
                <a:spcPts val="0"/>
              </a:spcBef>
              <a:spcAft>
                <a:spcPts val="0"/>
              </a:spcAft>
              <a:buSzPts val="900"/>
              <a:buNone/>
              <a:defRPr sz="900"/>
            </a:lvl2pPr>
            <a:lvl3pPr lvl="2" rtl="0">
              <a:spcBef>
                <a:spcPts val="0"/>
              </a:spcBef>
              <a:spcAft>
                <a:spcPts val="0"/>
              </a:spcAft>
              <a:buSzPts val="900"/>
              <a:buNone/>
              <a:defRPr sz="900"/>
            </a:lvl3pPr>
            <a:lvl4pPr lvl="3" rtl="0">
              <a:spcBef>
                <a:spcPts val="0"/>
              </a:spcBef>
              <a:spcAft>
                <a:spcPts val="0"/>
              </a:spcAft>
              <a:buSzPts val="900"/>
              <a:buNone/>
              <a:defRPr sz="900"/>
            </a:lvl4pPr>
            <a:lvl5pPr lvl="4" rtl="0">
              <a:spcBef>
                <a:spcPts val="0"/>
              </a:spcBef>
              <a:spcAft>
                <a:spcPts val="0"/>
              </a:spcAft>
              <a:buSzPts val="900"/>
              <a:buNone/>
              <a:defRPr sz="900"/>
            </a:lvl5pPr>
            <a:lvl6pPr lvl="5" rtl="0">
              <a:spcBef>
                <a:spcPts val="0"/>
              </a:spcBef>
              <a:spcAft>
                <a:spcPts val="0"/>
              </a:spcAft>
              <a:buSzPts val="900"/>
              <a:buNone/>
              <a:defRPr sz="900"/>
            </a:lvl6pPr>
            <a:lvl7pPr lvl="6" rtl="0">
              <a:spcBef>
                <a:spcPts val="0"/>
              </a:spcBef>
              <a:spcAft>
                <a:spcPts val="0"/>
              </a:spcAft>
              <a:buSzPts val="900"/>
              <a:buNone/>
              <a:defRPr sz="900"/>
            </a:lvl7pPr>
            <a:lvl8pPr lvl="7" rtl="0">
              <a:spcBef>
                <a:spcPts val="0"/>
              </a:spcBef>
              <a:spcAft>
                <a:spcPts val="0"/>
              </a:spcAft>
              <a:buSzPts val="900"/>
              <a:buNone/>
              <a:defRPr sz="900"/>
            </a:lvl8pPr>
            <a:lvl9pPr lvl="8" rtl="0">
              <a:spcBef>
                <a:spcPts val="0"/>
              </a:spcBef>
              <a:spcAft>
                <a:spcPts val="0"/>
              </a:spcAft>
              <a:buSzPts val="900"/>
              <a:buNone/>
              <a:defRPr sz="900"/>
            </a:lvl9pPr>
          </a:lstStyle>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Slides 04">
  <p:cSld name="Team Anywhere_1_1_1_1_2_1">
    <p:bg>
      <p:bgPr>
        <a:solidFill>
          <a:schemeClr val="accent1"/>
        </a:solidFill>
      </p:bgPr>
    </p:bg>
    <p:spTree>
      <p:nvGrpSpPr>
        <p:cNvPr id="346" name="Shape 346"/>
        <p:cNvGrpSpPr/>
        <p:nvPr/>
      </p:nvGrpSpPr>
      <p:grpSpPr>
        <a:xfrm>
          <a:off x="0" y="0"/>
          <a:ext cx="0" cy="0"/>
          <a:chOff x="0" y="0"/>
          <a:chExt cx="0" cy="0"/>
        </a:xfrm>
      </p:grpSpPr>
      <p:sp>
        <p:nvSpPr>
          <p:cNvPr id="347" name="Google Shape;347;p49"/>
          <p:cNvSpPr txBox="1"/>
          <p:nvPr>
            <p:ph idx="1" type="subTitle"/>
          </p:nvPr>
        </p:nvSpPr>
        <p:spPr>
          <a:xfrm>
            <a:off x="1157650" y="1749750"/>
            <a:ext cx="3310200" cy="24531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2"/>
              </a:buClr>
              <a:buSzPts val="1100"/>
              <a:buFont typeface="Poppins Light"/>
              <a:buNone/>
              <a:defRPr sz="1100">
                <a:solidFill>
                  <a:schemeClr val="lt2"/>
                </a:solidFill>
                <a:latin typeface="Poppins Light"/>
                <a:ea typeface="Poppins Light"/>
                <a:cs typeface="Poppins Light"/>
                <a:sym typeface="Poppins Light"/>
              </a:defRPr>
            </a:lvl1pPr>
            <a:lvl2pPr lvl="1" rtl="0">
              <a:spcBef>
                <a:spcPts val="0"/>
              </a:spcBef>
              <a:spcAft>
                <a:spcPts val="0"/>
              </a:spcAft>
              <a:buClr>
                <a:schemeClr val="lt2"/>
              </a:buClr>
              <a:buSzPts val="900"/>
              <a:buNone/>
              <a:defRPr sz="900">
                <a:solidFill>
                  <a:schemeClr val="lt2"/>
                </a:solidFill>
              </a:defRPr>
            </a:lvl2pPr>
            <a:lvl3pPr lvl="2" rtl="0">
              <a:spcBef>
                <a:spcPts val="0"/>
              </a:spcBef>
              <a:spcAft>
                <a:spcPts val="0"/>
              </a:spcAft>
              <a:buClr>
                <a:schemeClr val="lt2"/>
              </a:buClr>
              <a:buSzPts val="900"/>
              <a:buNone/>
              <a:defRPr sz="900">
                <a:solidFill>
                  <a:schemeClr val="lt2"/>
                </a:solidFill>
              </a:defRPr>
            </a:lvl3pPr>
            <a:lvl4pPr lvl="3" rtl="0">
              <a:spcBef>
                <a:spcPts val="0"/>
              </a:spcBef>
              <a:spcAft>
                <a:spcPts val="0"/>
              </a:spcAft>
              <a:buClr>
                <a:schemeClr val="lt2"/>
              </a:buClr>
              <a:buSzPts val="900"/>
              <a:buNone/>
              <a:defRPr sz="900">
                <a:solidFill>
                  <a:schemeClr val="lt2"/>
                </a:solidFill>
              </a:defRPr>
            </a:lvl4pPr>
            <a:lvl5pPr lvl="4" rtl="0">
              <a:spcBef>
                <a:spcPts val="0"/>
              </a:spcBef>
              <a:spcAft>
                <a:spcPts val="0"/>
              </a:spcAft>
              <a:buClr>
                <a:schemeClr val="lt2"/>
              </a:buClr>
              <a:buSzPts val="900"/>
              <a:buNone/>
              <a:defRPr sz="900">
                <a:solidFill>
                  <a:schemeClr val="lt2"/>
                </a:solidFill>
              </a:defRPr>
            </a:lvl5pPr>
            <a:lvl6pPr lvl="5" rtl="0">
              <a:spcBef>
                <a:spcPts val="0"/>
              </a:spcBef>
              <a:spcAft>
                <a:spcPts val="0"/>
              </a:spcAft>
              <a:buClr>
                <a:schemeClr val="lt2"/>
              </a:buClr>
              <a:buSzPts val="900"/>
              <a:buNone/>
              <a:defRPr sz="900">
                <a:solidFill>
                  <a:schemeClr val="lt2"/>
                </a:solidFill>
              </a:defRPr>
            </a:lvl6pPr>
            <a:lvl7pPr lvl="6" rtl="0">
              <a:spcBef>
                <a:spcPts val="0"/>
              </a:spcBef>
              <a:spcAft>
                <a:spcPts val="0"/>
              </a:spcAft>
              <a:buClr>
                <a:schemeClr val="lt2"/>
              </a:buClr>
              <a:buSzPts val="900"/>
              <a:buNone/>
              <a:defRPr sz="900">
                <a:solidFill>
                  <a:schemeClr val="lt2"/>
                </a:solidFill>
              </a:defRPr>
            </a:lvl7pPr>
            <a:lvl8pPr lvl="7" rtl="0">
              <a:spcBef>
                <a:spcPts val="0"/>
              </a:spcBef>
              <a:spcAft>
                <a:spcPts val="0"/>
              </a:spcAft>
              <a:buClr>
                <a:schemeClr val="lt2"/>
              </a:buClr>
              <a:buSzPts val="900"/>
              <a:buNone/>
              <a:defRPr sz="900">
                <a:solidFill>
                  <a:schemeClr val="lt2"/>
                </a:solidFill>
              </a:defRPr>
            </a:lvl8pPr>
            <a:lvl9pPr lvl="8" rtl="0">
              <a:spcBef>
                <a:spcPts val="0"/>
              </a:spcBef>
              <a:spcAft>
                <a:spcPts val="0"/>
              </a:spcAft>
              <a:buClr>
                <a:schemeClr val="lt2"/>
              </a:buClr>
              <a:buSzPts val="900"/>
              <a:buNone/>
              <a:defRPr sz="900">
                <a:solidFill>
                  <a:schemeClr val="lt2"/>
                </a:solidFill>
              </a:defRPr>
            </a:lvl9pPr>
          </a:lstStyle>
          <a:p/>
        </p:txBody>
      </p:sp>
      <p:sp>
        <p:nvSpPr>
          <p:cNvPr id="348" name="Google Shape;348;p49"/>
          <p:cNvSpPr txBox="1"/>
          <p:nvPr>
            <p:ph type="title"/>
          </p:nvPr>
        </p:nvSpPr>
        <p:spPr>
          <a:xfrm>
            <a:off x="1154584" y="976650"/>
            <a:ext cx="3499200" cy="849300"/>
          </a:xfrm>
          <a:prstGeom prst="rect">
            <a:avLst/>
          </a:prstGeom>
        </p:spPr>
        <p:txBody>
          <a:bodyPr anchorCtr="0" anchor="b" bIns="91425" lIns="91425" spcFirstLastPara="1" rIns="91425" wrap="square" tIns="91425">
            <a:normAutofit/>
          </a:bodyPr>
          <a:lstStyle>
            <a:lvl1pPr lvl="0" rtl="0">
              <a:spcBef>
                <a:spcPts val="0"/>
              </a:spcBef>
              <a:spcAft>
                <a:spcPts val="0"/>
              </a:spcAft>
              <a:buClr>
                <a:schemeClr val="lt1"/>
              </a:buClr>
              <a:buSzPts val="2400"/>
              <a:buFont typeface="Poppins ExtraBold"/>
              <a:buNone/>
              <a:defRPr b="0" sz="2400">
                <a:solidFill>
                  <a:schemeClr val="lt1"/>
                </a:solidFill>
                <a:latin typeface="Poppins ExtraBold"/>
                <a:ea typeface="Poppins ExtraBold"/>
                <a:cs typeface="Poppins ExtraBold"/>
                <a:sym typeface="Poppins ExtraBold"/>
              </a:defRPr>
            </a:lvl1pPr>
            <a:lvl2pPr lvl="1" rtl="0">
              <a:spcBef>
                <a:spcPts val="0"/>
              </a:spcBef>
              <a:spcAft>
                <a:spcPts val="0"/>
              </a:spcAft>
              <a:buSzPts val="4700"/>
              <a:buNone/>
              <a:defRPr sz="4700"/>
            </a:lvl2pPr>
            <a:lvl3pPr lvl="2" rtl="0">
              <a:spcBef>
                <a:spcPts val="0"/>
              </a:spcBef>
              <a:spcAft>
                <a:spcPts val="0"/>
              </a:spcAft>
              <a:buSzPts val="4700"/>
              <a:buNone/>
              <a:defRPr sz="4700"/>
            </a:lvl3pPr>
            <a:lvl4pPr lvl="3" rtl="0">
              <a:spcBef>
                <a:spcPts val="0"/>
              </a:spcBef>
              <a:spcAft>
                <a:spcPts val="0"/>
              </a:spcAft>
              <a:buSzPts val="4700"/>
              <a:buNone/>
              <a:defRPr sz="4700"/>
            </a:lvl4pPr>
            <a:lvl5pPr lvl="4" rtl="0">
              <a:spcBef>
                <a:spcPts val="0"/>
              </a:spcBef>
              <a:spcAft>
                <a:spcPts val="0"/>
              </a:spcAft>
              <a:buSzPts val="4700"/>
              <a:buNone/>
              <a:defRPr sz="4700"/>
            </a:lvl5pPr>
            <a:lvl6pPr lvl="5" rtl="0">
              <a:spcBef>
                <a:spcPts val="0"/>
              </a:spcBef>
              <a:spcAft>
                <a:spcPts val="0"/>
              </a:spcAft>
              <a:buSzPts val="4700"/>
              <a:buNone/>
              <a:defRPr sz="4700"/>
            </a:lvl6pPr>
            <a:lvl7pPr lvl="6" rtl="0">
              <a:spcBef>
                <a:spcPts val="0"/>
              </a:spcBef>
              <a:spcAft>
                <a:spcPts val="0"/>
              </a:spcAft>
              <a:buSzPts val="4700"/>
              <a:buNone/>
              <a:defRPr sz="4700"/>
            </a:lvl7pPr>
            <a:lvl8pPr lvl="7" rtl="0">
              <a:spcBef>
                <a:spcPts val="0"/>
              </a:spcBef>
              <a:spcAft>
                <a:spcPts val="0"/>
              </a:spcAft>
              <a:buSzPts val="4700"/>
              <a:buNone/>
              <a:defRPr sz="4700"/>
            </a:lvl8pPr>
            <a:lvl9pPr lvl="8" rtl="0">
              <a:spcBef>
                <a:spcPts val="0"/>
              </a:spcBef>
              <a:spcAft>
                <a:spcPts val="0"/>
              </a:spcAft>
              <a:buSzPts val="4700"/>
              <a:buNone/>
              <a:defRPr sz="4700"/>
            </a:lvl9pPr>
          </a:lstStyle>
          <a:p/>
        </p:txBody>
      </p:sp>
      <p:sp>
        <p:nvSpPr>
          <p:cNvPr id="349" name="Google Shape;349;p49"/>
          <p:cNvSpPr txBox="1"/>
          <p:nvPr>
            <p:ph idx="2" type="subTitle"/>
          </p:nvPr>
        </p:nvSpPr>
        <p:spPr>
          <a:xfrm>
            <a:off x="4938175" y="1749750"/>
            <a:ext cx="3310200" cy="24531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2"/>
              </a:buClr>
              <a:buSzPts val="1100"/>
              <a:buFont typeface="Poppins Light"/>
              <a:buNone/>
              <a:defRPr sz="1100">
                <a:solidFill>
                  <a:schemeClr val="lt2"/>
                </a:solidFill>
                <a:latin typeface="Poppins Light"/>
                <a:ea typeface="Poppins Light"/>
                <a:cs typeface="Poppins Light"/>
                <a:sym typeface="Poppins Light"/>
              </a:defRPr>
            </a:lvl1pPr>
            <a:lvl2pPr lvl="1" rtl="0">
              <a:spcBef>
                <a:spcPts val="0"/>
              </a:spcBef>
              <a:spcAft>
                <a:spcPts val="0"/>
              </a:spcAft>
              <a:buClr>
                <a:schemeClr val="lt2"/>
              </a:buClr>
              <a:buSzPts val="900"/>
              <a:buNone/>
              <a:defRPr sz="900">
                <a:solidFill>
                  <a:schemeClr val="lt2"/>
                </a:solidFill>
              </a:defRPr>
            </a:lvl2pPr>
            <a:lvl3pPr lvl="2" rtl="0">
              <a:spcBef>
                <a:spcPts val="0"/>
              </a:spcBef>
              <a:spcAft>
                <a:spcPts val="0"/>
              </a:spcAft>
              <a:buClr>
                <a:schemeClr val="lt2"/>
              </a:buClr>
              <a:buSzPts val="900"/>
              <a:buNone/>
              <a:defRPr sz="900">
                <a:solidFill>
                  <a:schemeClr val="lt2"/>
                </a:solidFill>
              </a:defRPr>
            </a:lvl3pPr>
            <a:lvl4pPr lvl="3" rtl="0">
              <a:spcBef>
                <a:spcPts val="0"/>
              </a:spcBef>
              <a:spcAft>
                <a:spcPts val="0"/>
              </a:spcAft>
              <a:buClr>
                <a:schemeClr val="lt2"/>
              </a:buClr>
              <a:buSzPts val="900"/>
              <a:buNone/>
              <a:defRPr sz="900">
                <a:solidFill>
                  <a:schemeClr val="lt2"/>
                </a:solidFill>
              </a:defRPr>
            </a:lvl4pPr>
            <a:lvl5pPr lvl="4" rtl="0">
              <a:spcBef>
                <a:spcPts val="0"/>
              </a:spcBef>
              <a:spcAft>
                <a:spcPts val="0"/>
              </a:spcAft>
              <a:buClr>
                <a:schemeClr val="lt2"/>
              </a:buClr>
              <a:buSzPts val="900"/>
              <a:buNone/>
              <a:defRPr sz="900">
                <a:solidFill>
                  <a:schemeClr val="lt2"/>
                </a:solidFill>
              </a:defRPr>
            </a:lvl5pPr>
            <a:lvl6pPr lvl="5" rtl="0">
              <a:spcBef>
                <a:spcPts val="0"/>
              </a:spcBef>
              <a:spcAft>
                <a:spcPts val="0"/>
              </a:spcAft>
              <a:buClr>
                <a:schemeClr val="lt2"/>
              </a:buClr>
              <a:buSzPts val="900"/>
              <a:buNone/>
              <a:defRPr sz="900">
                <a:solidFill>
                  <a:schemeClr val="lt2"/>
                </a:solidFill>
              </a:defRPr>
            </a:lvl6pPr>
            <a:lvl7pPr lvl="6" rtl="0">
              <a:spcBef>
                <a:spcPts val="0"/>
              </a:spcBef>
              <a:spcAft>
                <a:spcPts val="0"/>
              </a:spcAft>
              <a:buClr>
                <a:schemeClr val="lt2"/>
              </a:buClr>
              <a:buSzPts val="900"/>
              <a:buNone/>
              <a:defRPr sz="900">
                <a:solidFill>
                  <a:schemeClr val="lt2"/>
                </a:solidFill>
              </a:defRPr>
            </a:lvl7pPr>
            <a:lvl8pPr lvl="7" rtl="0">
              <a:spcBef>
                <a:spcPts val="0"/>
              </a:spcBef>
              <a:spcAft>
                <a:spcPts val="0"/>
              </a:spcAft>
              <a:buClr>
                <a:schemeClr val="lt2"/>
              </a:buClr>
              <a:buSzPts val="900"/>
              <a:buNone/>
              <a:defRPr sz="900">
                <a:solidFill>
                  <a:schemeClr val="lt2"/>
                </a:solidFill>
              </a:defRPr>
            </a:lvl8pPr>
            <a:lvl9pPr lvl="8" rtl="0">
              <a:spcBef>
                <a:spcPts val="0"/>
              </a:spcBef>
              <a:spcAft>
                <a:spcPts val="0"/>
              </a:spcAft>
              <a:buClr>
                <a:schemeClr val="lt2"/>
              </a:buClr>
              <a:buSzPts val="900"/>
              <a:buNone/>
              <a:defRPr sz="900">
                <a:solidFill>
                  <a:schemeClr val="lt2"/>
                </a:solidFill>
              </a:defRPr>
            </a:lvl9pPr>
          </a:lstStyle>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Slides 05">
  <p:cSld name="Team Anywhere_1_1_1_1_2_2">
    <p:spTree>
      <p:nvGrpSpPr>
        <p:cNvPr id="350" name="Shape 350"/>
        <p:cNvGrpSpPr/>
        <p:nvPr/>
      </p:nvGrpSpPr>
      <p:grpSpPr>
        <a:xfrm>
          <a:off x="0" y="0"/>
          <a:ext cx="0" cy="0"/>
          <a:chOff x="0" y="0"/>
          <a:chExt cx="0" cy="0"/>
        </a:xfrm>
      </p:grpSpPr>
      <p:grpSp>
        <p:nvGrpSpPr>
          <p:cNvPr id="351" name="Google Shape;351;p50"/>
          <p:cNvGrpSpPr/>
          <p:nvPr/>
        </p:nvGrpSpPr>
        <p:grpSpPr>
          <a:xfrm>
            <a:off x="-8668" y="1889107"/>
            <a:ext cx="3256862" cy="3263057"/>
            <a:chOff x="0" y="-482600"/>
            <a:chExt cx="8684964" cy="8701485"/>
          </a:xfrm>
        </p:grpSpPr>
        <p:pic>
          <p:nvPicPr>
            <p:cNvPr descr="pasted-movie.png" id="352" name="Google Shape;352;p50"/>
            <p:cNvPicPr preferRelativeResize="0"/>
            <p:nvPr/>
          </p:nvPicPr>
          <p:blipFill rotWithShape="1">
            <a:blip r:embed="rId2">
              <a:alphaModFix/>
            </a:blip>
            <a:srcRect b="0" l="19287" r="39376" t="0"/>
            <a:stretch/>
          </p:blipFill>
          <p:spPr>
            <a:xfrm>
              <a:off x="0" y="1295503"/>
              <a:ext cx="8684964" cy="6923382"/>
            </a:xfrm>
            <a:prstGeom prst="rect">
              <a:avLst/>
            </a:prstGeom>
            <a:noFill/>
            <a:ln>
              <a:noFill/>
            </a:ln>
          </p:spPr>
        </p:pic>
        <p:pic>
          <p:nvPicPr>
            <p:cNvPr descr="pasted-movie.png" id="353" name="Google Shape;353;p50"/>
            <p:cNvPicPr preferRelativeResize="0"/>
            <p:nvPr/>
          </p:nvPicPr>
          <p:blipFill rotWithShape="1">
            <a:blip r:embed="rId3">
              <a:alphaModFix/>
            </a:blip>
            <a:srcRect b="0" l="0" r="0" t="0"/>
            <a:stretch/>
          </p:blipFill>
          <p:spPr>
            <a:xfrm>
              <a:off x="4199237" y="-482600"/>
              <a:ext cx="4136430" cy="3307216"/>
            </a:xfrm>
            <a:prstGeom prst="rect">
              <a:avLst/>
            </a:prstGeom>
            <a:noFill/>
            <a:ln>
              <a:noFill/>
            </a:ln>
          </p:spPr>
        </p:pic>
      </p:grpSp>
      <p:sp>
        <p:nvSpPr>
          <p:cNvPr id="354" name="Google Shape;354;p50"/>
          <p:cNvSpPr txBox="1"/>
          <p:nvPr>
            <p:ph idx="1" type="subTitle"/>
          </p:nvPr>
        </p:nvSpPr>
        <p:spPr>
          <a:xfrm>
            <a:off x="3695025" y="2128275"/>
            <a:ext cx="3924900" cy="2290500"/>
          </a:xfrm>
          <a:prstGeom prst="rect">
            <a:avLst/>
          </a:prstGeom>
        </p:spPr>
        <p:txBody>
          <a:bodyPr anchorCtr="0" anchor="t" bIns="91425" lIns="91425" spcFirstLastPara="1" rIns="91425" wrap="square" tIns="91425">
            <a:normAutofit/>
          </a:bodyPr>
          <a:lstStyle>
            <a:lvl1pPr lvl="0" rtl="0">
              <a:spcBef>
                <a:spcPts val="0"/>
              </a:spcBef>
              <a:spcAft>
                <a:spcPts val="0"/>
              </a:spcAft>
              <a:buSzPts val="1100"/>
              <a:buFont typeface="Poppins Light"/>
              <a:buNone/>
              <a:defRPr sz="11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p:txBody>
      </p:sp>
      <p:sp>
        <p:nvSpPr>
          <p:cNvPr id="355" name="Google Shape;355;p50"/>
          <p:cNvSpPr txBox="1"/>
          <p:nvPr>
            <p:ph type="title"/>
          </p:nvPr>
        </p:nvSpPr>
        <p:spPr>
          <a:xfrm>
            <a:off x="3694530" y="864125"/>
            <a:ext cx="3924900" cy="1305000"/>
          </a:xfrm>
          <a:prstGeom prst="rect">
            <a:avLst/>
          </a:prstGeom>
        </p:spPr>
        <p:txBody>
          <a:bodyPr anchorCtr="0" anchor="b" bIns="91425" lIns="91425" spcFirstLastPara="1" rIns="91425" wrap="square" tIns="91425">
            <a:normAutofit/>
          </a:bodyPr>
          <a:lstStyle>
            <a:lvl1pPr lvl="0" rtl="0">
              <a:spcBef>
                <a:spcPts val="0"/>
              </a:spcBef>
              <a:spcAft>
                <a:spcPts val="0"/>
              </a:spcAft>
              <a:buSzPts val="2400"/>
              <a:buFont typeface="Poppins ExtraBold"/>
              <a:buNone/>
              <a:defRPr b="0" sz="2400">
                <a:latin typeface="Poppins ExtraBold"/>
                <a:ea typeface="Poppins ExtraBold"/>
                <a:cs typeface="Poppins ExtraBold"/>
                <a:sym typeface="Poppins ExtraBold"/>
              </a:defRPr>
            </a:lvl1pPr>
            <a:lvl2pPr lvl="1" rtl="0">
              <a:spcBef>
                <a:spcPts val="0"/>
              </a:spcBef>
              <a:spcAft>
                <a:spcPts val="0"/>
              </a:spcAft>
              <a:buSzPts val="4100"/>
              <a:buNone/>
              <a:defRPr sz="4100"/>
            </a:lvl2pPr>
            <a:lvl3pPr lvl="2" rtl="0">
              <a:spcBef>
                <a:spcPts val="0"/>
              </a:spcBef>
              <a:spcAft>
                <a:spcPts val="0"/>
              </a:spcAft>
              <a:buSzPts val="4100"/>
              <a:buNone/>
              <a:defRPr sz="4100"/>
            </a:lvl3pPr>
            <a:lvl4pPr lvl="3" rtl="0">
              <a:spcBef>
                <a:spcPts val="0"/>
              </a:spcBef>
              <a:spcAft>
                <a:spcPts val="0"/>
              </a:spcAft>
              <a:buSzPts val="4100"/>
              <a:buNone/>
              <a:defRPr sz="4100"/>
            </a:lvl4pPr>
            <a:lvl5pPr lvl="4" rtl="0">
              <a:spcBef>
                <a:spcPts val="0"/>
              </a:spcBef>
              <a:spcAft>
                <a:spcPts val="0"/>
              </a:spcAft>
              <a:buSzPts val="4100"/>
              <a:buNone/>
              <a:defRPr sz="4100"/>
            </a:lvl5pPr>
            <a:lvl6pPr lvl="5" rtl="0">
              <a:spcBef>
                <a:spcPts val="0"/>
              </a:spcBef>
              <a:spcAft>
                <a:spcPts val="0"/>
              </a:spcAft>
              <a:buSzPts val="4100"/>
              <a:buNone/>
              <a:defRPr sz="4100"/>
            </a:lvl6pPr>
            <a:lvl7pPr lvl="6" rtl="0">
              <a:spcBef>
                <a:spcPts val="0"/>
              </a:spcBef>
              <a:spcAft>
                <a:spcPts val="0"/>
              </a:spcAft>
              <a:buSzPts val="4100"/>
              <a:buNone/>
              <a:defRPr sz="4100"/>
            </a:lvl7pPr>
            <a:lvl8pPr lvl="7" rtl="0">
              <a:spcBef>
                <a:spcPts val="0"/>
              </a:spcBef>
              <a:spcAft>
                <a:spcPts val="0"/>
              </a:spcAft>
              <a:buSzPts val="4100"/>
              <a:buNone/>
              <a:defRPr sz="4100"/>
            </a:lvl8pPr>
            <a:lvl9pPr lvl="8" rtl="0">
              <a:spcBef>
                <a:spcPts val="0"/>
              </a:spcBef>
              <a:spcAft>
                <a:spcPts val="0"/>
              </a:spcAft>
              <a:buSzPts val="4100"/>
              <a:buNone/>
              <a:defRPr sz="4100"/>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uide 02">
  <p:cSld name="CUSTOM_4_1">
    <p:spTree>
      <p:nvGrpSpPr>
        <p:cNvPr id="22" name="Shape 22"/>
        <p:cNvGrpSpPr/>
        <p:nvPr/>
      </p:nvGrpSpPr>
      <p:grpSpPr>
        <a:xfrm>
          <a:off x="0" y="0"/>
          <a:ext cx="0" cy="0"/>
          <a:chOff x="0" y="0"/>
          <a:chExt cx="0" cy="0"/>
        </a:xfrm>
      </p:grpSpPr>
      <p:sp>
        <p:nvSpPr>
          <p:cNvPr id="23" name="Google Shape;23;p6"/>
          <p:cNvSpPr/>
          <p:nvPr/>
        </p:nvSpPr>
        <p:spPr>
          <a:xfrm>
            <a:off x="4572000" y="0"/>
            <a:ext cx="4572000" cy="5143500"/>
          </a:xfrm>
          <a:prstGeom prst="rect">
            <a:avLst/>
          </a:prstGeom>
          <a:solidFill>
            <a:schemeClr val="accent1"/>
          </a:solidFill>
          <a:ln>
            <a:noFill/>
          </a:ln>
        </p:spPr>
        <p:txBody>
          <a:bodyPr anchorCtr="0" anchor="ctr" bIns="19050" lIns="19050" spcFirstLastPara="1" rIns="19050" wrap="square" tIns="19050">
            <a:noAutofit/>
          </a:bodyPr>
          <a:lstStyle/>
          <a:p>
            <a:pPr indent="0" lvl="0" marL="0" marR="0" rtl="0" algn="ctr">
              <a:lnSpc>
                <a:spcPct val="100000"/>
              </a:lnSpc>
              <a:spcBef>
                <a:spcPts val="0"/>
              </a:spcBef>
              <a:spcAft>
                <a:spcPts val="0"/>
              </a:spcAft>
              <a:buClr>
                <a:srgbClr val="292A2E"/>
              </a:buClr>
              <a:buSzPts val="1400"/>
              <a:buFont typeface="Play"/>
              <a:buNone/>
            </a:pPr>
            <a:r>
              <a:t/>
            </a:r>
            <a:endParaRPr b="0" i="0" sz="1400" u="none" cap="none" strike="noStrike">
              <a:solidFill>
                <a:srgbClr val="292A2E"/>
              </a:solidFill>
              <a:latin typeface="Play"/>
              <a:ea typeface="Play"/>
              <a:cs typeface="Play"/>
              <a:sym typeface="Play"/>
            </a:endParaRPr>
          </a:p>
        </p:txBody>
      </p:sp>
      <p:sp>
        <p:nvSpPr>
          <p:cNvPr id="24" name="Google Shape;24;p6"/>
          <p:cNvSpPr txBox="1"/>
          <p:nvPr/>
        </p:nvSpPr>
        <p:spPr>
          <a:xfrm>
            <a:off x="864650" y="1370868"/>
            <a:ext cx="3170400" cy="3071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None/>
            </a:pPr>
            <a:r>
              <a:rPr lang="en" sz="1200">
                <a:solidFill>
                  <a:srgbClr val="292A2E"/>
                </a:solidFill>
                <a:latin typeface="Poppins Light"/>
                <a:ea typeface="Poppins Light"/>
                <a:cs typeface="Poppins Light"/>
                <a:sym typeface="Poppins Light"/>
              </a:rPr>
              <a:t>If you're using a chart from this deck:</a:t>
            </a:r>
            <a:endParaRPr sz="1200">
              <a:solidFill>
                <a:srgbClr val="292A2E"/>
              </a:solidFill>
              <a:latin typeface="Poppins Light"/>
              <a:ea typeface="Poppins Light"/>
              <a:cs typeface="Poppins Light"/>
              <a:sym typeface="Poppins Light"/>
            </a:endParaRPr>
          </a:p>
          <a:p>
            <a:pPr indent="0" lvl="0" marL="0" rtl="0" algn="l">
              <a:lnSpc>
                <a:spcPct val="115000"/>
              </a:lnSpc>
              <a:spcBef>
                <a:spcPts val="0"/>
              </a:spcBef>
              <a:spcAft>
                <a:spcPts val="0"/>
              </a:spcAft>
              <a:buNone/>
            </a:pPr>
            <a:r>
              <a:t/>
            </a:r>
            <a:endParaRPr sz="1200">
              <a:solidFill>
                <a:srgbClr val="292A2E"/>
              </a:solidFill>
              <a:latin typeface="Poppins Light"/>
              <a:ea typeface="Poppins Light"/>
              <a:cs typeface="Poppins Light"/>
              <a:sym typeface="Poppins Light"/>
            </a:endParaRPr>
          </a:p>
          <a:p>
            <a:pPr indent="-213359" lvl="0" marL="228600" rtl="0" algn="l">
              <a:lnSpc>
                <a:spcPct val="115000"/>
              </a:lnSpc>
              <a:spcBef>
                <a:spcPts val="0"/>
              </a:spcBef>
              <a:spcAft>
                <a:spcPts val="0"/>
              </a:spcAft>
              <a:buClr>
                <a:srgbClr val="292A2E"/>
              </a:buClr>
              <a:buSzPts val="1200"/>
              <a:buFont typeface="Poppins Light"/>
              <a:buAutoNum type="arabicPeriod"/>
            </a:pPr>
            <a:r>
              <a:rPr lang="en" sz="1200">
                <a:solidFill>
                  <a:srgbClr val="292A2E"/>
                </a:solidFill>
                <a:latin typeface="Poppins Light"/>
                <a:ea typeface="Poppins Light"/>
                <a:cs typeface="Poppins Light"/>
                <a:sym typeface="Poppins Light"/>
              </a:rPr>
              <a:t>Copy the slide to your deck.</a:t>
            </a:r>
            <a:endParaRPr sz="1200">
              <a:solidFill>
                <a:srgbClr val="292A2E"/>
              </a:solidFill>
              <a:latin typeface="Poppins Light"/>
              <a:ea typeface="Poppins Light"/>
              <a:cs typeface="Poppins Light"/>
              <a:sym typeface="Poppins Light"/>
            </a:endParaRPr>
          </a:p>
          <a:p>
            <a:pPr indent="-213359" lvl="0" marL="228600" rtl="0" algn="l">
              <a:lnSpc>
                <a:spcPct val="115000"/>
              </a:lnSpc>
              <a:spcBef>
                <a:spcPts val="0"/>
              </a:spcBef>
              <a:spcAft>
                <a:spcPts val="0"/>
              </a:spcAft>
              <a:buClr>
                <a:srgbClr val="292A2E"/>
              </a:buClr>
              <a:buSzPts val="1200"/>
              <a:buFont typeface="Poppins Light"/>
              <a:buAutoNum type="arabicPeriod"/>
            </a:pPr>
            <a:r>
              <a:rPr lang="en" sz="1200">
                <a:solidFill>
                  <a:srgbClr val="292A2E"/>
                </a:solidFill>
                <a:latin typeface="Poppins Light"/>
                <a:ea typeface="Poppins Light"/>
                <a:cs typeface="Poppins Light"/>
                <a:sym typeface="Poppins Light"/>
              </a:rPr>
              <a:t>Update the data in Sheets.</a:t>
            </a:r>
            <a:endParaRPr sz="1200">
              <a:solidFill>
                <a:srgbClr val="292A2E"/>
              </a:solidFill>
              <a:latin typeface="Poppins Light"/>
              <a:ea typeface="Poppins Light"/>
              <a:cs typeface="Poppins Light"/>
              <a:sym typeface="Poppins Light"/>
            </a:endParaRPr>
          </a:p>
          <a:p>
            <a:pPr indent="-213359" lvl="0" marL="228600" rtl="0" algn="l">
              <a:lnSpc>
                <a:spcPct val="115000"/>
              </a:lnSpc>
              <a:spcBef>
                <a:spcPts val="0"/>
              </a:spcBef>
              <a:spcAft>
                <a:spcPts val="0"/>
              </a:spcAft>
              <a:buClr>
                <a:srgbClr val="292A2E"/>
              </a:buClr>
              <a:buSzPts val="1200"/>
              <a:buFont typeface="Poppins Light"/>
              <a:buAutoNum type="arabicPeriod"/>
            </a:pPr>
            <a:r>
              <a:rPr lang="en" sz="1200">
                <a:solidFill>
                  <a:srgbClr val="292A2E"/>
                </a:solidFill>
                <a:latin typeface="Poppins Light"/>
                <a:ea typeface="Poppins Light"/>
                <a:cs typeface="Poppins Light"/>
                <a:sym typeface="Poppins Light"/>
              </a:rPr>
              <a:t>After updating the data, go back </a:t>
            </a:r>
            <a:br>
              <a:rPr lang="en" sz="1200">
                <a:solidFill>
                  <a:srgbClr val="292A2E"/>
                </a:solidFill>
                <a:latin typeface="Poppins Light"/>
                <a:ea typeface="Poppins Light"/>
                <a:cs typeface="Poppins Light"/>
                <a:sym typeface="Poppins Light"/>
              </a:rPr>
            </a:br>
            <a:r>
              <a:rPr lang="en" sz="1200">
                <a:solidFill>
                  <a:srgbClr val="292A2E"/>
                </a:solidFill>
                <a:latin typeface="Poppins Light"/>
                <a:ea typeface="Poppins Light"/>
                <a:cs typeface="Poppins Light"/>
                <a:sym typeface="Poppins Light"/>
              </a:rPr>
              <a:t>to your slide and click </a:t>
            </a:r>
            <a:r>
              <a:rPr b="1" lang="en" sz="1200">
                <a:solidFill>
                  <a:srgbClr val="292A2E"/>
                </a:solidFill>
                <a:latin typeface="Poppins"/>
                <a:ea typeface="Poppins"/>
                <a:cs typeface="Poppins"/>
                <a:sym typeface="Poppins"/>
              </a:rPr>
              <a:t>'update.'</a:t>
            </a:r>
            <a:r>
              <a:rPr lang="en" sz="1200">
                <a:solidFill>
                  <a:srgbClr val="292A2E"/>
                </a:solidFill>
                <a:latin typeface="Poppins Light"/>
                <a:ea typeface="Poppins Light"/>
                <a:cs typeface="Poppins Light"/>
                <a:sym typeface="Poppins Light"/>
              </a:rPr>
              <a:t> </a:t>
            </a:r>
            <a:br>
              <a:rPr lang="en" sz="1200">
                <a:solidFill>
                  <a:srgbClr val="292A2E"/>
                </a:solidFill>
                <a:latin typeface="Poppins Light"/>
                <a:ea typeface="Poppins Light"/>
                <a:cs typeface="Poppins Light"/>
                <a:sym typeface="Poppins Light"/>
              </a:rPr>
            </a:br>
            <a:r>
              <a:rPr lang="en" sz="1200">
                <a:solidFill>
                  <a:srgbClr val="292A2E"/>
                </a:solidFill>
                <a:latin typeface="Poppins Light"/>
                <a:ea typeface="Poppins Light"/>
                <a:cs typeface="Poppins Light"/>
                <a:sym typeface="Poppins Light"/>
              </a:rPr>
              <a:t>This will reflect the changes on </a:t>
            </a:r>
            <a:br>
              <a:rPr lang="en" sz="1200">
                <a:solidFill>
                  <a:srgbClr val="292A2E"/>
                </a:solidFill>
                <a:latin typeface="Poppins Light"/>
                <a:ea typeface="Poppins Light"/>
                <a:cs typeface="Poppins Light"/>
                <a:sym typeface="Poppins Light"/>
              </a:rPr>
            </a:br>
            <a:r>
              <a:rPr lang="en" sz="1200">
                <a:solidFill>
                  <a:srgbClr val="292A2E"/>
                </a:solidFill>
                <a:latin typeface="Poppins Light"/>
                <a:ea typeface="Poppins Light"/>
                <a:cs typeface="Poppins Light"/>
                <a:sym typeface="Poppins Light"/>
              </a:rPr>
              <a:t>the chart.</a:t>
            </a:r>
            <a:endParaRPr sz="1200">
              <a:solidFill>
                <a:srgbClr val="292A2E"/>
              </a:solidFill>
              <a:latin typeface="Poppins Light"/>
              <a:ea typeface="Poppins Light"/>
              <a:cs typeface="Poppins Light"/>
              <a:sym typeface="Poppins Light"/>
            </a:endParaRPr>
          </a:p>
          <a:p>
            <a:pPr indent="0" lvl="0" marL="0" rtl="0" algn="l">
              <a:lnSpc>
                <a:spcPct val="115000"/>
              </a:lnSpc>
              <a:spcBef>
                <a:spcPts val="0"/>
              </a:spcBef>
              <a:spcAft>
                <a:spcPts val="0"/>
              </a:spcAft>
              <a:buNone/>
            </a:pPr>
            <a:br>
              <a:rPr lang="en" sz="1200">
                <a:solidFill>
                  <a:srgbClr val="292A2E"/>
                </a:solidFill>
                <a:latin typeface="Poppins Light"/>
                <a:ea typeface="Poppins Light"/>
                <a:cs typeface="Poppins Light"/>
                <a:sym typeface="Poppins Light"/>
              </a:rPr>
            </a:br>
            <a:r>
              <a:rPr b="1" lang="en" sz="1200">
                <a:solidFill>
                  <a:srgbClr val="292A2E"/>
                </a:solidFill>
                <a:latin typeface="Poppins"/>
                <a:ea typeface="Poppins"/>
                <a:cs typeface="Poppins"/>
                <a:sym typeface="Poppins"/>
              </a:rPr>
              <a:t>Remember:</a:t>
            </a:r>
            <a:r>
              <a:rPr lang="en" sz="1200">
                <a:solidFill>
                  <a:srgbClr val="292A2E"/>
                </a:solidFill>
                <a:latin typeface="Poppins Light"/>
                <a:ea typeface="Poppins Light"/>
                <a:cs typeface="Poppins Light"/>
                <a:sym typeface="Poppins Light"/>
              </a:rPr>
              <a:t> After finalizing your data, always click </a:t>
            </a:r>
            <a:r>
              <a:rPr b="1" lang="en" sz="1200">
                <a:solidFill>
                  <a:srgbClr val="292A2E"/>
                </a:solidFill>
                <a:latin typeface="Poppins"/>
                <a:ea typeface="Poppins"/>
                <a:cs typeface="Poppins"/>
                <a:sym typeface="Poppins"/>
              </a:rPr>
              <a:t>'unlink'</a:t>
            </a:r>
            <a:r>
              <a:rPr lang="en" sz="1200">
                <a:solidFill>
                  <a:srgbClr val="292A2E"/>
                </a:solidFill>
                <a:latin typeface="Poppins Light"/>
                <a:ea typeface="Poppins Light"/>
                <a:cs typeface="Poppins Light"/>
                <a:sym typeface="Poppins Light"/>
              </a:rPr>
              <a:t> to safeguard your charts from future updates.</a:t>
            </a:r>
            <a:endParaRPr sz="1200">
              <a:solidFill>
                <a:srgbClr val="292A2E"/>
              </a:solidFill>
              <a:latin typeface="Poppins Light"/>
              <a:ea typeface="Poppins Light"/>
              <a:cs typeface="Poppins Light"/>
              <a:sym typeface="Poppins Light"/>
            </a:endParaRPr>
          </a:p>
        </p:txBody>
      </p:sp>
      <p:sp>
        <p:nvSpPr>
          <p:cNvPr id="25" name="Google Shape;25;p6"/>
          <p:cNvSpPr txBox="1"/>
          <p:nvPr/>
        </p:nvSpPr>
        <p:spPr>
          <a:xfrm>
            <a:off x="858350" y="432943"/>
            <a:ext cx="3285000" cy="1021500"/>
          </a:xfrm>
          <a:prstGeom prst="rect">
            <a:avLst/>
          </a:prstGeom>
          <a:noFill/>
          <a:ln>
            <a:noFill/>
          </a:ln>
        </p:spPr>
        <p:txBody>
          <a:bodyPr anchorCtr="0" anchor="b" bIns="91425" lIns="91425" spcFirstLastPara="1" rIns="91425" wrap="square" tIns="91425">
            <a:normAutofit/>
          </a:bodyPr>
          <a:lstStyle/>
          <a:p>
            <a:pPr indent="0" lvl="0" marL="0" rtl="0" algn="l">
              <a:spcBef>
                <a:spcPts val="0"/>
              </a:spcBef>
              <a:spcAft>
                <a:spcPts val="0"/>
              </a:spcAft>
              <a:buNone/>
            </a:pPr>
            <a:r>
              <a:rPr lang="en" sz="2400">
                <a:solidFill>
                  <a:srgbClr val="101214"/>
                </a:solidFill>
                <a:latin typeface="Poppins ExtraBold"/>
                <a:ea typeface="Poppins ExtraBold"/>
                <a:cs typeface="Poppins ExtraBold"/>
                <a:sym typeface="Poppins ExtraBold"/>
              </a:rPr>
              <a:t>How to use Charts</a:t>
            </a:r>
            <a:endParaRPr sz="2400">
              <a:solidFill>
                <a:srgbClr val="101214"/>
              </a:solidFill>
              <a:latin typeface="Poppins ExtraBold"/>
              <a:ea typeface="Poppins ExtraBold"/>
              <a:cs typeface="Poppins ExtraBold"/>
              <a:sym typeface="Poppins ExtraBold"/>
            </a:endParaRPr>
          </a:p>
        </p:txBody>
      </p:sp>
      <p:pic>
        <p:nvPicPr>
          <p:cNvPr id="26" name="Google Shape;26;p6"/>
          <p:cNvPicPr preferRelativeResize="0"/>
          <p:nvPr/>
        </p:nvPicPr>
        <p:blipFill rotWithShape="1">
          <a:blip r:embed="rId2">
            <a:alphaModFix/>
          </a:blip>
          <a:srcRect b="59607" l="5580" r="0" t="0"/>
          <a:stretch/>
        </p:blipFill>
        <p:spPr>
          <a:xfrm>
            <a:off x="5910000" y="1111750"/>
            <a:ext cx="1935300" cy="600900"/>
          </a:xfrm>
          <a:prstGeom prst="roundRect">
            <a:avLst>
              <a:gd fmla="val 6768" name="adj"/>
            </a:avLst>
          </a:prstGeom>
          <a:noFill/>
          <a:ln>
            <a:noFill/>
          </a:ln>
        </p:spPr>
      </p:pic>
      <p:pic>
        <p:nvPicPr>
          <p:cNvPr id="27" name="Google Shape;27;p6"/>
          <p:cNvPicPr preferRelativeResize="0"/>
          <p:nvPr/>
        </p:nvPicPr>
        <p:blipFill rotWithShape="1">
          <a:blip r:embed="rId3">
            <a:alphaModFix/>
          </a:blip>
          <a:srcRect b="26766" l="5991" r="2817" t="16077"/>
          <a:stretch/>
        </p:blipFill>
        <p:spPr>
          <a:xfrm>
            <a:off x="5061300" y="2057625"/>
            <a:ext cx="3632700" cy="570600"/>
          </a:xfrm>
          <a:prstGeom prst="roundRect">
            <a:avLst>
              <a:gd fmla="val 10515" name="adj"/>
            </a:avLst>
          </a:prstGeom>
          <a:noFill/>
          <a:ln>
            <a:noFill/>
          </a:ln>
        </p:spPr>
      </p:pic>
      <p:pic>
        <p:nvPicPr>
          <p:cNvPr id="28" name="Google Shape;28;p6"/>
          <p:cNvPicPr preferRelativeResize="0"/>
          <p:nvPr/>
        </p:nvPicPr>
        <p:blipFill rotWithShape="1">
          <a:blip r:embed="rId4">
            <a:alphaModFix/>
          </a:blip>
          <a:srcRect b="41593" l="13779" r="7162" t="6108"/>
          <a:stretch/>
        </p:blipFill>
        <p:spPr>
          <a:xfrm>
            <a:off x="5890350" y="2973200"/>
            <a:ext cx="1935300" cy="986700"/>
          </a:xfrm>
          <a:prstGeom prst="roundRect">
            <a:avLst>
              <a:gd fmla="val 5549" name="adj"/>
            </a:avLst>
          </a:prstGeom>
          <a:noFill/>
          <a:ln>
            <a:noFill/>
          </a:ln>
        </p:spPr>
      </p:pic>
    </p:spTree>
  </p:cSld>
  <p:clrMapOvr>
    <a:masterClrMapping/>
  </p:clrMapOvr>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Slides 06">
  <p:cSld name="Team Anywhere_1_1_1_1_2_2_1">
    <p:bg>
      <p:bgPr>
        <a:solidFill>
          <a:schemeClr val="accent1"/>
        </a:solidFill>
      </p:bgPr>
    </p:bg>
    <p:spTree>
      <p:nvGrpSpPr>
        <p:cNvPr id="356" name="Shape 356"/>
        <p:cNvGrpSpPr/>
        <p:nvPr/>
      </p:nvGrpSpPr>
      <p:grpSpPr>
        <a:xfrm>
          <a:off x="0" y="0"/>
          <a:ext cx="0" cy="0"/>
          <a:chOff x="0" y="0"/>
          <a:chExt cx="0" cy="0"/>
        </a:xfrm>
      </p:grpSpPr>
      <p:sp>
        <p:nvSpPr>
          <p:cNvPr id="357" name="Google Shape;357;p51"/>
          <p:cNvSpPr txBox="1"/>
          <p:nvPr>
            <p:ph idx="1" type="subTitle"/>
          </p:nvPr>
        </p:nvSpPr>
        <p:spPr>
          <a:xfrm>
            <a:off x="3695025" y="2128275"/>
            <a:ext cx="3924900" cy="22905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2"/>
              </a:buClr>
              <a:buSzPts val="1100"/>
              <a:buFont typeface="Poppins Light"/>
              <a:buNone/>
              <a:defRPr sz="1100">
                <a:solidFill>
                  <a:schemeClr val="lt2"/>
                </a:solidFill>
                <a:latin typeface="Poppins Light"/>
                <a:ea typeface="Poppins Light"/>
                <a:cs typeface="Poppins Light"/>
                <a:sym typeface="Poppins Light"/>
              </a:defRPr>
            </a:lvl1pPr>
            <a:lvl2pPr lvl="1" rtl="0">
              <a:spcBef>
                <a:spcPts val="0"/>
              </a:spcBef>
              <a:spcAft>
                <a:spcPts val="0"/>
              </a:spcAft>
              <a:buClr>
                <a:schemeClr val="lt2"/>
              </a:buClr>
              <a:buSzPts val="1000"/>
              <a:buNone/>
              <a:defRPr sz="1000">
                <a:solidFill>
                  <a:schemeClr val="lt2"/>
                </a:solidFill>
              </a:defRPr>
            </a:lvl2pPr>
            <a:lvl3pPr lvl="2" rtl="0">
              <a:spcBef>
                <a:spcPts val="0"/>
              </a:spcBef>
              <a:spcAft>
                <a:spcPts val="0"/>
              </a:spcAft>
              <a:buClr>
                <a:schemeClr val="lt2"/>
              </a:buClr>
              <a:buSzPts val="1000"/>
              <a:buNone/>
              <a:defRPr sz="1000">
                <a:solidFill>
                  <a:schemeClr val="lt2"/>
                </a:solidFill>
              </a:defRPr>
            </a:lvl3pPr>
            <a:lvl4pPr lvl="3" rtl="0">
              <a:spcBef>
                <a:spcPts val="0"/>
              </a:spcBef>
              <a:spcAft>
                <a:spcPts val="0"/>
              </a:spcAft>
              <a:buClr>
                <a:schemeClr val="lt2"/>
              </a:buClr>
              <a:buSzPts val="1000"/>
              <a:buNone/>
              <a:defRPr sz="1000">
                <a:solidFill>
                  <a:schemeClr val="lt2"/>
                </a:solidFill>
              </a:defRPr>
            </a:lvl4pPr>
            <a:lvl5pPr lvl="4" rtl="0">
              <a:spcBef>
                <a:spcPts val="0"/>
              </a:spcBef>
              <a:spcAft>
                <a:spcPts val="0"/>
              </a:spcAft>
              <a:buClr>
                <a:schemeClr val="lt2"/>
              </a:buClr>
              <a:buSzPts val="1000"/>
              <a:buNone/>
              <a:defRPr sz="1000">
                <a:solidFill>
                  <a:schemeClr val="lt2"/>
                </a:solidFill>
              </a:defRPr>
            </a:lvl5pPr>
            <a:lvl6pPr lvl="5" rtl="0">
              <a:spcBef>
                <a:spcPts val="0"/>
              </a:spcBef>
              <a:spcAft>
                <a:spcPts val="0"/>
              </a:spcAft>
              <a:buClr>
                <a:schemeClr val="lt2"/>
              </a:buClr>
              <a:buSzPts val="1000"/>
              <a:buNone/>
              <a:defRPr sz="1000">
                <a:solidFill>
                  <a:schemeClr val="lt2"/>
                </a:solidFill>
              </a:defRPr>
            </a:lvl6pPr>
            <a:lvl7pPr lvl="6" rtl="0">
              <a:spcBef>
                <a:spcPts val="0"/>
              </a:spcBef>
              <a:spcAft>
                <a:spcPts val="0"/>
              </a:spcAft>
              <a:buClr>
                <a:schemeClr val="lt2"/>
              </a:buClr>
              <a:buSzPts val="1000"/>
              <a:buNone/>
              <a:defRPr sz="1000">
                <a:solidFill>
                  <a:schemeClr val="lt2"/>
                </a:solidFill>
              </a:defRPr>
            </a:lvl7pPr>
            <a:lvl8pPr lvl="7" rtl="0">
              <a:spcBef>
                <a:spcPts val="0"/>
              </a:spcBef>
              <a:spcAft>
                <a:spcPts val="0"/>
              </a:spcAft>
              <a:buClr>
                <a:schemeClr val="lt2"/>
              </a:buClr>
              <a:buSzPts val="1000"/>
              <a:buNone/>
              <a:defRPr sz="1000">
                <a:solidFill>
                  <a:schemeClr val="lt2"/>
                </a:solidFill>
              </a:defRPr>
            </a:lvl8pPr>
            <a:lvl9pPr lvl="8" rtl="0">
              <a:spcBef>
                <a:spcPts val="0"/>
              </a:spcBef>
              <a:spcAft>
                <a:spcPts val="0"/>
              </a:spcAft>
              <a:buClr>
                <a:schemeClr val="lt2"/>
              </a:buClr>
              <a:buSzPts val="1000"/>
              <a:buNone/>
              <a:defRPr sz="1000">
                <a:solidFill>
                  <a:schemeClr val="lt2"/>
                </a:solidFill>
              </a:defRPr>
            </a:lvl9pPr>
          </a:lstStyle>
          <a:p/>
        </p:txBody>
      </p:sp>
      <p:sp>
        <p:nvSpPr>
          <p:cNvPr id="358" name="Google Shape;358;p51"/>
          <p:cNvSpPr txBox="1"/>
          <p:nvPr>
            <p:ph type="title"/>
          </p:nvPr>
        </p:nvSpPr>
        <p:spPr>
          <a:xfrm>
            <a:off x="3694530" y="864125"/>
            <a:ext cx="3924900" cy="1305000"/>
          </a:xfrm>
          <a:prstGeom prst="rect">
            <a:avLst/>
          </a:prstGeom>
        </p:spPr>
        <p:txBody>
          <a:bodyPr anchorCtr="0" anchor="b" bIns="91425" lIns="91425" spcFirstLastPara="1" rIns="91425" wrap="square" tIns="91425">
            <a:normAutofit/>
          </a:bodyPr>
          <a:lstStyle>
            <a:lvl1pPr lvl="0" rtl="0">
              <a:spcBef>
                <a:spcPts val="0"/>
              </a:spcBef>
              <a:spcAft>
                <a:spcPts val="0"/>
              </a:spcAft>
              <a:buClr>
                <a:schemeClr val="lt1"/>
              </a:buClr>
              <a:buSzPts val="2400"/>
              <a:buFont typeface="Poppins ExtraBold"/>
              <a:buNone/>
              <a:defRPr b="0" sz="2400">
                <a:solidFill>
                  <a:schemeClr val="lt1"/>
                </a:solidFill>
                <a:latin typeface="Poppins ExtraBold"/>
                <a:ea typeface="Poppins ExtraBold"/>
                <a:cs typeface="Poppins ExtraBold"/>
                <a:sym typeface="Poppins ExtraBold"/>
              </a:defRPr>
            </a:lvl1pPr>
            <a:lvl2pPr lvl="1" rtl="0">
              <a:spcBef>
                <a:spcPts val="0"/>
              </a:spcBef>
              <a:spcAft>
                <a:spcPts val="0"/>
              </a:spcAft>
              <a:buClr>
                <a:schemeClr val="lt1"/>
              </a:buClr>
              <a:buSzPts val="4100"/>
              <a:buNone/>
              <a:defRPr sz="4100">
                <a:solidFill>
                  <a:schemeClr val="lt1"/>
                </a:solidFill>
              </a:defRPr>
            </a:lvl2pPr>
            <a:lvl3pPr lvl="2" rtl="0">
              <a:spcBef>
                <a:spcPts val="0"/>
              </a:spcBef>
              <a:spcAft>
                <a:spcPts val="0"/>
              </a:spcAft>
              <a:buClr>
                <a:schemeClr val="lt1"/>
              </a:buClr>
              <a:buSzPts val="4100"/>
              <a:buNone/>
              <a:defRPr sz="4100">
                <a:solidFill>
                  <a:schemeClr val="lt1"/>
                </a:solidFill>
              </a:defRPr>
            </a:lvl3pPr>
            <a:lvl4pPr lvl="3" rtl="0">
              <a:spcBef>
                <a:spcPts val="0"/>
              </a:spcBef>
              <a:spcAft>
                <a:spcPts val="0"/>
              </a:spcAft>
              <a:buClr>
                <a:schemeClr val="lt1"/>
              </a:buClr>
              <a:buSzPts val="4100"/>
              <a:buNone/>
              <a:defRPr sz="4100">
                <a:solidFill>
                  <a:schemeClr val="lt1"/>
                </a:solidFill>
              </a:defRPr>
            </a:lvl4pPr>
            <a:lvl5pPr lvl="4" rtl="0">
              <a:spcBef>
                <a:spcPts val="0"/>
              </a:spcBef>
              <a:spcAft>
                <a:spcPts val="0"/>
              </a:spcAft>
              <a:buClr>
                <a:schemeClr val="lt1"/>
              </a:buClr>
              <a:buSzPts val="4100"/>
              <a:buNone/>
              <a:defRPr sz="4100">
                <a:solidFill>
                  <a:schemeClr val="lt1"/>
                </a:solidFill>
              </a:defRPr>
            </a:lvl5pPr>
            <a:lvl6pPr lvl="5" rtl="0">
              <a:spcBef>
                <a:spcPts val="0"/>
              </a:spcBef>
              <a:spcAft>
                <a:spcPts val="0"/>
              </a:spcAft>
              <a:buClr>
                <a:schemeClr val="lt1"/>
              </a:buClr>
              <a:buSzPts val="4100"/>
              <a:buNone/>
              <a:defRPr sz="4100">
                <a:solidFill>
                  <a:schemeClr val="lt1"/>
                </a:solidFill>
              </a:defRPr>
            </a:lvl6pPr>
            <a:lvl7pPr lvl="6" rtl="0">
              <a:spcBef>
                <a:spcPts val="0"/>
              </a:spcBef>
              <a:spcAft>
                <a:spcPts val="0"/>
              </a:spcAft>
              <a:buClr>
                <a:schemeClr val="lt1"/>
              </a:buClr>
              <a:buSzPts val="4100"/>
              <a:buNone/>
              <a:defRPr sz="4100">
                <a:solidFill>
                  <a:schemeClr val="lt1"/>
                </a:solidFill>
              </a:defRPr>
            </a:lvl7pPr>
            <a:lvl8pPr lvl="7" rtl="0">
              <a:spcBef>
                <a:spcPts val="0"/>
              </a:spcBef>
              <a:spcAft>
                <a:spcPts val="0"/>
              </a:spcAft>
              <a:buClr>
                <a:schemeClr val="lt1"/>
              </a:buClr>
              <a:buSzPts val="4100"/>
              <a:buNone/>
              <a:defRPr sz="4100">
                <a:solidFill>
                  <a:schemeClr val="lt1"/>
                </a:solidFill>
              </a:defRPr>
            </a:lvl8pPr>
            <a:lvl9pPr lvl="8" rtl="0">
              <a:spcBef>
                <a:spcPts val="0"/>
              </a:spcBef>
              <a:spcAft>
                <a:spcPts val="0"/>
              </a:spcAft>
              <a:buClr>
                <a:schemeClr val="lt1"/>
              </a:buClr>
              <a:buSzPts val="4100"/>
              <a:buNone/>
              <a:defRPr sz="4100">
                <a:solidFill>
                  <a:schemeClr val="lt1"/>
                </a:solidFill>
              </a:defRPr>
            </a:lvl9pPr>
          </a:lstStyle>
          <a:p/>
        </p:txBody>
      </p:sp>
      <p:grpSp>
        <p:nvGrpSpPr>
          <p:cNvPr id="359" name="Google Shape;359;p51"/>
          <p:cNvGrpSpPr/>
          <p:nvPr/>
        </p:nvGrpSpPr>
        <p:grpSpPr>
          <a:xfrm>
            <a:off x="5569" y="691136"/>
            <a:ext cx="3149914" cy="4449334"/>
            <a:chOff x="0" y="0"/>
            <a:chExt cx="8399770" cy="11864891"/>
          </a:xfrm>
        </p:grpSpPr>
        <p:pic>
          <p:nvPicPr>
            <p:cNvPr descr="3006.png" id="360" name="Google Shape;360;p51"/>
            <p:cNvPicPr preferRelativeResize="0"/>
            <p:nvPr/>
          </p:nvPicPr>
          <p:blipFill rotWithShape="1">
            <a:blip r:embed="rId2">
              <a:alphaModFix/>
            </a:blip>
            <a:srcRect b="0" l="17098" r="48478" t="0"/>
            <a:stretch/>
          </p:blipFill>
          <p:spPr>
            <a:xfrm>
              <a:off x="0" y="0"/>
              <a:ext cx="7260974" cy="11864891"/>
            </a:xfrm>
            <a:prstGeom prst="rect">
              <a:avLst/>
            </a:prstGeom>
            <a:noFill/>
            <a:ln>
              <a:noFill/>
            </a:ln>
          </p:spPr>
        </p:pic>
        <p:pic>
          <p:nvPicPr>
            <p:cNvPr descr="pasted-movie.png" id="361" name="Google Shape;361;p51"/>
            <p:cNvPicPr preferRelativeResize="0"/>
            <p:nvPr/>
          </p:nvPicPr>
          <p:blipFill rotWithShape="1">
            <a:blip r:embed="rId3">
              <a:alphaModFix/>
            </a:blip>
            <a:srcRect b="0" l="0" r="0" t="0"/>
            <a:stretch/>
          </p:blipFill>
          <p:spPr>
            <a:xfrm>
              <a:off x="4263340" y="3256517"/>
              <a:ext cx="4136430" cy="3307216"/>
            </a:xfrm>
            <a:prstGeom prst="rect">
              <a:avLst/>
            </a:prstGeom>
            <a:noFill/>
            <a:ln>
              <a:noFill/>
            </a:ln>
          </p:spPr>
        </p:pic>
      </p:gr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Slides 07">
  <p:cSld name="Team Anywhere_1_1_1_1_2_2_1_1">
    <p:bg>
      <p:bgPr>
        <a:solidFill>
          <a:schemeClr val="accent1"/>
        </a:solidFill>
      </p:bgPr>
    </p:bg>
    <p:spTree>
      <p:nvGrpSpPr>
        <p:cNvPr id="362" name="Shape 362"/>
        <p:cNvGrpSpPr/>
        <p:nvPr/>
      </p:nvGrpSpPr>
      <p:grpSpPr>
        <a:xfrm>
          <a:off x="0" y="0"/>
          <a:ext cx="0" cy="0"/>
          <a:chOff x="0" y="0"/>
          <a:chExt cx="0" cy="0"/>
        </a:xfrm>
      </p:grpSpPr>
      <p:sp>
        <p:nvSpPr>
          <p:cNvPr id="363" name="Google Shape;363;p52"/>
          <p:cNvSpPr txBox="1"/>
          <p:nvPr>
            <p:ph idx="1" type="subTitle"/>
          </p:nvPr>
        </p:nvSpPr>
        <p:spPr>
          <a:xfrm>
            <a:off x="2628225" y="2128275"/>
            <a:ext cx="3924900" cy="22905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2"/>
              </a:buClr>
              <a:buSzPts val="1100"/>
              <a:buFont typeface="Poppins Light"/>
              <a:buNone/>
              <a:defRPr sz="1100">
                <a:solidFill>
                  <a:schemeClr val="lt2"/>
                </a:solidFill>
                <a:latin typeface="Poppins Light"/>
                <a:ea typeface="Poppins Light"/>
                <a:cs typeface="Poppins Light"/>
                <a:sym typeface="Poppins Light"/>
              </a:defRPr>
            </a:lvl1pPr>
            <a:lvl2pPr lvl="1" rtl="0">
              <a:spcBef>
                <a:spcPts val="0"/>
              </a:spcBef>
              <a:spcAft>
                <a:spcPts val="0"/>
              </a:spcAft>
              <a:buClr>
                <a:schemeClr val="lt2"/>
              </a:buClr>
              <a:buSzPts val="1000"/>
              <a:buNone/>
              <a:defRPr sz="1000">
                <a:solidFill>
                  <a:schemeClr val="lt2"/>
                </a:solidFill>
              </a:defRPr>
            </a:lvl2pPr>
            <a:lvl3pPr lvl="2" rtl="0">
              <a:spcBef>
                <a:spcPts val="0"/>
              </a:spcBef>
              <a:spcAft>
                <a:spcPts val="0"/>
              </a:spcAft>
              <a:buClr>
                <a:schemeClr val="lt2"/>
              </a:buClr>
              <a:buSzPts val="1000"/>
              <a:buNone/>
              <a:defRPr sz="1000">
                <a:solidFill>
                  <a:schemeClr val="lt2"/>
                </a:solidFill>
              </a:defRPr>
            </a:lvl3pPr>
            <a:lvl4pPr lvl="3" rtl="0">
              <a:spcBef>
                <a:spcPts val="0"/>
              </a:spcBef>
              <a:spcAft>
                <a:spcPts val="0"/>
              </a:spcAft>
              <a:buClr>
                <a:schemeClr val="lt2"/>
              </a:buClr>
              <a:buSzPts val="1000"/>
              <a:buNone/>
              <a:defRPr sz="1000">
                <a:solidFill>
                  <a:schemeClr val="lt2"/>
                </a:solidFill>
              </a:defRPr>
            </a:lvl4pPr>
            <a:lvl5pPr lvl="4" rtl="0">
              <a:spcBef>
                <a:spcPts val="0"/>
              </a:spcBef>
              <a:spcAft>
                <a:spcPts val="0"/>
              </a:spcAft>
              <a:buClr>
                <a:schemeClr val="lt2"/>
              </a:buClr>
              <a:buSzPts val="1000"/>
              <a:buNone/>
              <a:defRPr sz="1000">
                <a:solidFill>
                  <a:schemeClr val="lt2"/>
                </a:solidFill>
              </a:defRPr>
            </a:lvl5pPr>
            <a:lvl6pPr lvl="5" rtl="0">
              <a:spcBef>
                <a:spcPts val="0"/>
              </a:spcBef>
              <a:spcAft>
                <a:spcPts val="0"/>
              </a:spcAft>
              <a:buClr>
                <a:schemeClr val="lt2"/>
              </a:buClr>
              <a:buSzPts val="1000"/>
              <a:buNone/>
              <a:defRPr sz="1000">
                <a:solidFill>
                  <a:schemeClr val="lt2"/>
                </a:solidFill>
              </a:defRPr>
            </a:lvl6pPr>
            <a:lvl7pPr lvl="6" rtl="0">
              <a:spcBef>
                <a:spcPts val="0"/>
              </a:spcBef>
              <a:spcAft>
                <a:spcPts val="0"/>
              </a:spcAft>
              <a:buClr>
                <a:schemeClr val="lt2"/>
              </a:buClr>
              <a:buSzPts val="1000"/>
              <a:buNone/>
              <a:defRPr sz="1000">
                <a:solidFill>
                  <a:schemeClr val="lt2"/>
                </a:solidFill>
              </a:defRPr>
            </a:lvl7pPr>
            <a:lvl8pPr lvl="7" rtl="0">
              <a:spcBef>
                <a:spcPts val="0"/>
              </a:spcBef>
              <a:spcAft>
                <a:spcPts val="0"/>
              </a:spcAft>
              <a:buClr>
                <a:schemeClr val="lt2"/>
              </a:buClr>
              <a:buSzPts val="1000"/>
              <a:buNone/>
              <a:defRPr sz="1000">
                <a:solidFill>
                  <a:schemeClr val="lt2"/>
                </a:solidFill>
              </a:defRPr>
            </a:lvl8pPr>
            <a:lvl9pPr lvl="8" rtl="0">
              <a:spcBef>
                <a:spcPts val="0"/>
              </a:spcBef>
              <a:spcAft>
                <a:spcPts val="0"/>
              </a:spcAft>
              <a:buClr>
                <a:schemeClr val="lt2"/>
              </a:buClr>
              <a:buSzPts val="1000"/>
              <a:buNone/>
              <a:defRPr sz="1000">
                <a:solidFill>
                  <a:schemeClr val="lt2"/>
                </a:solidFill>
              </a:defRPr>
            </a:lvl9pPr>
          </a:lstStyle>
          <a:p/>
        </p:txBody>
      </p:sp>
      <p:sp>
        <p:nvSpPr>
          <p:cNvPr id="364" name="Google Shape;364;p52"/>
          <p:cNvSpPr txBox="1"/>
          <p:nvPr>
            <p:ph type="title"/>
          </p:nvPr>
        </p:nvSpPr>
        <p:spPr>
          <a:xfrm>
            <a:off x="2627730" y="864125"/>
            <a:ext cx="3924900" cy="1305000"/>
          </a:xfrm>
          <a:prstGeom prst="rect">
            <a:avLst/>
          </a:prstGeom>
        </p:spPr>
        <p:txBody>
          <a:bodyPr anchorCtr="0" anchor="b" bIns="91425" lIns="91425" spcFirstLastPara="1" rIns="91425" wrap="square" tIns="91425">
            <a:normAutofit/>
          </a:bodyPr>
          <a:lstStyle>
            <a:lvl1pPr lvl="0" rtl="0">
              <a:spcBef>
                <a:spcPts val="0"/>
              </a:spcBef>
              <a:spcAft>
                <a:spcPts val="0"/>
              </a:spcAft>
              <a:buClr>
                <a:schemeClr val="lt1"/>
              </a:buClr>
              <a:buSzPts val="2400"/>
              <a:buFont typeface="Poppins ExtraBold"/>
              <a:buNone/>
              <a:defRPr b="0" sz="2400">
                <a:solidFill>
                  <a:schemeClr val="lt1"/>
                </a:solidFill>
                <a:latin typeface="Poppins ExtraBold"/>
                <a:ea typeface="Poppins ExtraBold"/>
                <a:cs typeface="Poppins ExtraBold"/>
                <a:sym typeface="Poppins ExtraBold"/>
              </a:defRPr>
            </a:lvl1pPr>
            <a:lvl2pPr lvl="1" rtl="0">
              <a:spcBef>
                <a:spcPts val="0"/>
              </a:spcBef>
              <a:spcAft>
                <a:spcPts val="0"/>
              </a:spcAft>
              <a:buClr>
                <a:schemeClr val="lt1"/>
              </a:buClr>
              <a:buSzPts val="4100"/>
              <a:buNone/>
              <a:defRPr sz="4100">
                <a:solidFill>
                  <a:schemeClr val="lt1"/>
                </a:solidFill>
              </a:defRPr>
            </a:lvl2pPr>
            <a:lvl3pPr lvl="2" rtl="0">
              <a:spcBef>
                <a:spcPts val="0"/>
              </a:spcBef>
              <a:spcAft>
                <a:spcPts val="0"/>
              </a:spcAft>
              <a:buClr>
                <a:schemeClr val="lt1"/>
              </a:buClr>
              <a:buSzPts val="4100"/>
              <a:buNone/>
              <a:defRPr sz="4100">
                <a:solidFill>
                  <a:schemeClr val="lt1"/>
                </a:solidFill>
              </a:defRPr>
            </a:lvl3pPr>
            <a:lvl4pPr lvl="3" rtl="0">
              <a:spcBef>
                <a:spcPts val="0"/>
              </a:spcBef>
              <a:spcAft>
                <a:spcPts val="0"/>
              </a:spcAft>
              <a:buClr>
                <a:schemeClr val="lt1"/>
              </a:buClr>
              <a:buSzPts val="4100"/>
              <a:buNone/>
              <a:defRPr sz="4100">
                <a:solidFill>
                  <a:schemeClr val="lt1"/>
                </a:solidFill>
              </a:defRPr>
            </a:lvl4pPr>
            <a:lvl5pPr lvl="4" rtl="0">
              <a:spcBef>
                <a:spcPts val="0"/>
              </a:spcBef>
              <a:spcAft>
                <a:spcPts val="0"/>
              </a:spcAft>
              <a:buClr>
                <a:schemeClr val="lt1"/>
              </a:buClr>
              <a:buSzPts val="4100"/>
              <a:buNone/>
              <a:defRPr sz="4100">
                <a:solidFill>
                  <a:schemeClr val="lt1"/>
                </a:solidFill>
              </a:defRPr>
            </a:lvl5pPr>
            <a:lvl6pPr lvl="5" rtl="0">
              <a:spcBef>
                <a:spcPts val="0"/>
              </a:spcBef>
              <a:spcAft>
                <a:spcPts val="0"/>
              </a:spcAft>
              <a:buClr>
                <a:schemeClr val="lt1"/>
              </a:buClr>
              <a:buSzPts val="4100"/>
              <a:buNone/>
              <a:defRPr sz="4100">
                <a:solidFill>
                  <a:schemeClr val="lt1"/>
                </a:solidFill>
              </a:defRPr>
            </a:lvl6pPr>
            <a:lvl7pPr lvl="6" rtl="0">
              <a:spcBef>
                <a:spcPts val="0"/>
              </a:spcBef>
              <a:spcAft>
                <a:spcPts val="0"/>
              </a:spcAft>
              <a:buClr>
                <a:schemeClr val="lt1"/>
              </a:buClr>
              <a:buSzPts val="4100"/>
              <a:buNone/>
              <a:defRPr sz="4100">
                <a:solidFill>
                  <a:schemeClr val="lt1"/>
                </a:solidFill>
              </a:defRPr>
            </a:lvl7pPr>
            <a:lvl8pPr lvl="7" rtl="0">
              <a:spcBef>
                <a:spcPts val="0"/>
              </a:spcBef>
              <a:spcAft>
                <a:spcPts val="0"/>
              </a:spcAft>
              <a:buClr>
                <a:schemeClr val="lt1"/>
              </a:buClr>
              <a:buSzPts val="4100"/>
              <a:buNone/>
              <a:defRPr sz="4100">
                <a:solidFill>
                  <a:schemeClr val="lt1"/>
                </a:solidFill>
              </a:defRPr>
            </a:lvl8pPr>
            <a:lvl9pPr lvl="8" rtl="0">
              <a:spcBef>
                <a:spcPts val="0"/>
              </a:spcBef>
              <a:spcAft>
                <a:spcPts val="0"/>
              </a:spcAft>
              <a:buClr>
                <a:schemeClr val="lt1"/>
              </a:buClr>
              <a:buSzPts val="4100"/>
              <a:buNone/>
              <a:defRPr sz="4100">
                <a:solidFill>
                  <a:schemeClr val="lt1"/>
                </a:solidFill>
              </a:defRPr>
            </a:lvl9pPr>
          </a:lstStyle>
          <a:p/>
        </p:txBody>
      </p:sp>
      <p:pic>
        <p:nvPicPr>
          <p:cNvPr descr="pasted-movie.png" id="365" name="Google Shape;365;p52"/>
          <p:cNvPicPr preferRelativeResize="0"/>
          <p:nvPr/>
        </p:nvPicPr>
        <p:blipFill rotWithShape="1">
          <a:blip r:embed="rId2">
            <a:alphaModFix/>
          </a:blip>
          <a:srcRect b="0" l="0" r="0" t="0"/>
          <a:stretch/>
        </p:blipFill>
        <p:spPr>
          <a:xfrm flipH="1">
            <a:off x="8491920" y="1094357"/>
            <a:ext cx="652080" cy="4049143"/>
          </a:xfrm>
          <a:prstGeom prst="rect">
            <a:avLst/>
          </a:prstGeom>
          <a:noFill/>
          <a:ln>
            <a:noFill/>
          </a:ln>
        </p:spPr>
      </p:pic>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 Graphic 01">
  <p:cSld name="Team Anywhere_1_1_1_1_2_2_1_1_1_4">
    <p:bg>
      <p:bgPr>
        <a:solidFill>
          <a:schemeClr val="lt1"/>
        </a:solidFill>
      </p:bgPr>
    </p:bg>
    <p:spTree>
      <p:nvGrpSpPr>
        <p:cNvPr id="366" name="Shape 366"/>
        <p:cNvGrpSpPr/>
        <p:nvPr/>
      </p:nvGrpSpPr>
      <p:grpSpPr>
        <a:xfrm>
          <a:off x="0" y="0"/>
          <a:ext cx="0" cy="0"/>
          <a:chOff x="0" y="0"/>
          <a:chExt cx="0" cy="0"/>
        </a:xfrm>
      </p:grpSpPr>
      <p:sp>
        <p:nvSpPr>
          <p:cNvPr id="367" name="Google Shape;367;p53"/>
          <p:cNvSpPr txBox="1"/>
          <p:nvPr>
            <p:ph idx="1" type="subTitle"/>
          </p:nvPr>
        </p:nvSpPr>
        <p:spPr>
          <a:xfrm>
            <a:off x="3960547" y="2118455"/>
            <a:ext cx="3924900" cy="2290500"/>
          </a:xfrm>
          <a:prstGeom prst="rect">
            <a:avLst/>
          </a:prstGeom>
        </p:spPr>
        <p:txBody>
          <a:bodyPr anchorCtr="0" anchor="t" bIns="91425" lIns="91425" spcFirstLastPara="1" rIns="91425" wrap="square" tIns="91425">
            <a:normAutofit/>
          </a:bodyPr>
          <a:lstStyle>
            <a:lvl1pPr lvl="0" rtl="0">
              <a:spcBef>
                <a:spcPts val="0"/>
              </a:spcBef>
              <a:spcAft>
                <a:spcPts val="0"/>
              </a:spcAft>
              <a:buSzPts val="1100"/>
              <a:buFont typeface="Poppins Light"/>
              <a:buNone/>
              <a:defRPr sz="11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p:txBody>
      </p:sp>
      <p:sp>
        <p:nvSpPr>
          <p:cNvPr id="368" name="Google Shape;368;p53"/>
          <p:cNvSpPr/>
          <p:nvPr>
            <p:ph idx="2" type="pic"/>
          </p:nvPr>
        </p:nvSpPr>
        <p:spPr>
          <a:xfrm>
            <a:off x="629625" y="1096175"/>
            <a:ext cx="2986800" cy="2951100"/>
          </a:xfrm>
          <a:prstGeom prst="roundRect">
            <a:avLst>
              <a:gd fmla="val 1367" name="adj"/>
            </a:avLst>
          </a:prstGeom>
          <a:noFill/>
          <a:ln>
            <a:noFill/>
          </a:ln>
        </p:spPr>
      </p:sp>
      <p:sp>
        <p:nvSpPr>
          <p:cNvPr id="369" name="Google Shape;369;p53"/>
          <p:cNvSpPr txBox="1"/>
          <p:nvPr>
            <p:ph type="title"/>
          </p:nvPr>
        </p:nvSpPr>
        <p:spPr>
          <a:xfrm>
            <a:off x="3950225" y="854300"/>
            <a:ext cx="4683000" cy="1305000"/>
          </a:xfrm>
          <a:prstGeom prst="rect">
            <a:avLst/>
          </a:prstGeom>
        </p:spPr>
        <p:txBody>
          <a:bodyPr anchorCtr="0" anchor="b" bIns="91425" lIns="91425" spcFirstLastPara="1" rIns="91425" wrap="square" tIns="91425">
            <a:normAutofit/>
          </a:bodyPr>
          <a:lstStyle>
            <a:lvl1pPr lvl="0" rtl="0">
              <a:spcBef>
                <a:spcPts val="0"/>
              </a:spcBef>
              <a:spcAft>
                <a:spcPts val="0"/>
              </a:spcAft>
              <a:buSzPts val="3200"/>
              <a:buFont typeface="Poppins ExtraBold"/>
              <a:buNone/>
              <a:defRPr b="0" sz="3200">
                <a:latin typeface="Poppins ExtraBold"/>
                <a:ea typeface="Poppins ExtraBold"/>
                <a:cs typeface="Poppins ExtraBold"/>
                <a:sym typeface="Poppins ExtraBold"/>
              </a:defRPr>
            </a:lvl1pPr>
            <a:lvl2pPr lvl="1" rtl="0">
              <a:spcBef>
                <a:spcPts val="0"/>
              </a:spcBef>
              <a:spcAft>
                <a:spcPts val="0"/>
              </a:spcAft>
              <a:buSzPts val="4100"/>
              <a:buNone/>
              <a:defRPr sz="4100"/>
            </a:lvl2pPr>
            <a:lvl3pPr lvl="2" rtl="0">
              <a:spcBef>
                <a:spcPts val="0"/>
              </a:spcBef>
              <a:spcAft>
                <a:spcPts val="0"/>
              </a:spcAft>
              <a:buSzPts val="4100"/>
              <a:buNone/>
              <a:defRPr sz="4100"/>
            </a:lvl3pPr>
            <a:lvl4pPr lvl="3" rtl="0">
              <a:spcBef>
                <a:spcPts val="0"/>
              </a:spcBef>
              <a:spcAft>
                <a:spcPts val="0"/>
              </a:spcAft>
              <a:buSzPts val="4100"/>
              <a:buNone/>
              <a:defRPr sz="4100"/>
            </a:lvl4pPr>
            <a:lvl5pPr lvl="4" rtl="0">
              <a:spcBef>
                <a:spcPts val="0"/>
              </a:spcBef>
              <a:spcAft>
                <a:spcPts val="0"/>
              </a:spcAft>
              <a:buSzPts val="4100"/>
              <a:buNone/>
              <a:defRPr sz="4100"/>
            </a:lvl5pPr>
            <a:lvl6pPr lvl="5" rtl="0">
              <a:spcBef>
                <a:spcPts val="0"/>
              </a:spcBef>
              <a:spcAft>
                <a:spcPts val="0"/>
              </a:spcAft>
              <a:buSzPts val="4100"/>
              <a:buNone/>
              <a:defRPr sz="4100"/>
            </a:lvl6pPr>
            <a:lvl7pPr lvl="6" rtl="0">
              <a:spcBef>
                <a:spcPts val="0"/>
              </a:spcBef>
              <a:spcAft>
                <a:spcPts val="0"/>
              </a:spcAft>
              <a:buSzPts val="4100"/>
              <a:buNone/>
              <a:defRPr sz="4100"/>
            </a:lvl7pPr>
            <a:lvl8pPr lvl="7" rtl="0">
              <a:spcBef>
                <a:spcPts val="0"/>
              </a:spcBef>
              <a:spcAft>
                <a:spcPts val="0"/>
              </a:spcAft>
              <a:buSzPts val="4100"/>
              <a:buNone/>
              <a:defRPr sz="4100"/>
            </a:lvl8pPr>
            <a:lvl9pPr lvl="8" rtl="0">
              <a:spcBef>
                <a:spcPts val="0"/>
              </a:spcBef>
              <a:spcAft>
                <a:spcPts val="0"/>
              </a:spcAft>
              <a:buSzPts val="4100"/>
              <a:buNone/>
              <a:defRPr sz="4100"/>
            </a:lvl9pPr>
          </a:lstStyle>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 Graphic 02">
  <p:cSld name="Team Anywhere_1_1_1_1_2_2_1_1_1_2">
    <p:bg>
      <p:bgPr>
        <a:solidFill>
          <a:schemeClr val="accent1"/>
        </a:solidFill>
      </p:bgPr>
    </p:bg>
    <p:spTree>
      <p:nvGrpSpPr>
        <p:cNvPr id="370" name="Shape 370"/>
        <p:cNvGrpSpPr/>
        <p:nvPr/>
      </p:nvGrpSpPr>
      <p:grpSpPr>
        <a:xfrm>
          <a:off x="0" y="0"/>
          <a:ext cx="0" cy="0"/>
          <a:chOff x="0" y="0"/>
          <a:chExt cx="0" cy="0"/>
        </a:xfrm>
      </p:grpSpPr>
      <p:sp>
        <p:nvSpPr>
          <p:cNvPr id="371" name="Google Shape;371;p54"/>
          <p:cNvSpPr txBox="1"/>
          <p:nvPr>
            <p:ph idx="1" type="subTitle"/>
          </p:nvPr>
        </p:nvSpPr>
        <p:spPr>
          <a:xfrm>
            <a:off x="3960547" y="2118455"/>
            <a:ext cx="3924900" cy="22905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2"/>
              </a:buClr>
              <a:buSzPts val="1100"/>
              <a:buFont typeface="Poppins Light"/>
              <a:buNone/>
              <a:defRPr sz="1100">
                <a:solidFill>
                  <a:schemeClr val="lt2"/>
                </a:solidFill>
                <a:latin typeface="Poppins Light"/>
                <a:ea typeface="Poppins Light"/>
                <a:cs typeface="Poppins Light"/>
                <a:sym typeface="Poppins Light"/>
              </a:defRPr>
            </a:lvl1pPr>
            <a:lvl2pPr lvl="1" rtl="0">
              <a:spcBef>
                <a:spcPts val="0"/>
              </a:spcBef>
              <a:spcAft>
                <a:spcPts val="0"/>
              </a:spcAft>
              <a:buClr>
                <a:schemeClr val="lt2"/>
              </a:buClr>
              <a:buSzPts val="1000"/>
              <a:buNone/>
              <a:defRPr sz="1000">
                <a:solidFill>
                  <a:schemeClr val="lt2"/>
                </a:solidFill>
              </a:defRPr>
            </a:lvl2pPr>
            <a:lvl3pPr lvl="2" rtl="0">
              <a:spcBef>
                <a:spcPts val="0"/>
              </a:spcBef>
              <a:spcAft>
                <a:spcPts val="0"/>
              </a:spcAft>
              <a:buClr>
                <a:schemeClr val="lt2"/>
              </a:buClr>
              <a:buSzPts val="1000"/>
              <a:buNone/>
              <a:defRPr sz="1000">
                <a:solidFill>
                  <a:schemeClr val="lt2"/>
                </a:solidFill>
              </a:defRPr>
            </a:lvl3pPr>
            <a:lvl4pPr lvl="3" rtl="0">
              <a:spcBef>
                <a:spcPts val="0"/>
              </a:spcBef>
              <a:spcAft>
                <a:spcPts val="0"/>
              </a:spcAft>
              <a:buClr>
                <a:schemeClr val="lt2"/>
              </a:buClr>
              <a:buSzPts val="1000"/>
              <a:buNone/>
              <a:defRPr sz="1000">
                <a:solidFill>
                  <a:schemeClr val="lt2"/>
                </a:solidFill>
              </a:defRPr>
            </a:lvl4pPr>
            <a:lvl5pPr lvl="4" rtl="0">
              <a:spcBef>
                <a:spcPts val="0"/>
              </a:spcBef>
              <a:spcAft>
                <a:spcPts val="0"/>
              </a:spcAft>
              <a:buClr>
                <a:schemeClr val="lt2"/>
              </a:buClr>
              <a:buSzPts val="1000"/>
              <a:buNone/>
              <a:defRPr sz="1000">
                <a:solidFill>
                  <a:schemeClr val="lt2"/>
                </a:solidFill>
              </a:defRPr>
            </a:lvl5pPr>
            <a:lvl6pPr lvl="5" rtl="0">
              <a:spcBef>
                <a:spcPts val="0"/>
              </a:spcBef>
              <a:spcAft>
                <a:spcPts val="0"/>
              </a:spcAft>
              <a:buClr>
                <a:schemeClr val="lt2"/>
              </a:buClr>
              <a:buSzPts val="1000"/>
              <a:buNone/>
              <a:defRPr sz="1000">
                <a:solidFill>
                  <a:schemeClr val="lt2"/>
                </a:solidFill>
              </a:defRPr>
            </a:lvl6pPr>
            <a:lvl7pPr lvl="6" rtl="0">
              <a:spcBef>
                <a:spcPts val="0"/>
              </a:spcBef>
              <a:spcAft>
                <a:spcPts val="0"/>
              </a:spcAft>
              <a:buClr>
                <a:schemeClr val="lt2"/>
              </a:buClr>
              <a:buSzPts val="1000"/>
              <a:buNone/>
              <a:defRPr sz="1000">
                <a:solidFill>
                  <a:schemeClr val="lt2"/>
                </a:solidFill>
              </a:defRPr>
            </a:lvl7pPr>
            <a:lvl8pPr lvl="7" rtl="0">
              <a:spcBef>
                <a:spcPts val="0"/>
              </a:spcBef>
              <a:spcAft>
                <a:spcPts val="0"/>
              </a:spcAft>
              <a:buClr>
                <a:schemeClr val="lt2"/>
              </a:buClr>
              <a:buSzPts val="1000"/>
              <a:buNone/>
              <a:defRPr sz="1000">
                <a:solidFill>
                  <a:schemeClr val="lt2"/>
                </a:solidFill>
              </a:defRPr>
            </a:lvl8pPr>
            <a:lvl9pPr lvl="8" rtl="0">
              <a:spcBef>
                <a:spcPts val="0"/>
              </a:spcBef>
              <a:spcAft>
                <a:spcPts val="0"/>
              </a:spcAft>
              <a:buClr>
                <a:schemeClr val="lt2"/>
              </a:buClr>
              <a:buSzPts val="1000"/>
              <a:buNone/>
              <a:defRPr sz="1000">
                <a:solidFill>
                  <a:schemeClr val="lt2"/>
                </a:solidFill>
              </a:defRPr>
            </a:lvl9pPr>
          </a:lstStyle>
          <a:p/>
        </p:txBody>
      </p:sp>
      <p:sp>
        <p:nvSpPr>
          <p:cNvPr id="372" name="Google Shape;372;p54"/>
          <p:cNvSpPr txBox="1"/>
          <p:nvPr>
            <p:ph type="title"/>
          </p:nvPr>
        </p:nvSpPr>
        <p:spPr>
          <a:xfrm>
            <a:off x="3950225" y="854300"/>
            <a:ext cx="4683000" cy="1305000"/>
          </a:xfrm>
          <a:prstGeom prst="rect">
            <a:avLst/>
          </a:prstGeom>
        </p:spPr>
        <p:txBody>
          <a:bodyPr anchorCtr="0" anchor="b" bIns="91425" lIns="91425" spcFirstLastPara="1" rIns="91425" wrap="square" tIns="91425">
            <a:normAutofit/>
          </a:bodyPr>
          <a:lstStyle>
            <a:lvl1pPr lvl="0" rtl="0">
              <a:spcBef>
                <a:spcPts val="0"/>
              </a:spcBef>
              <a:spcAft>
                <a:spcPts val="0"/>
              </a:spcAft>
              <a:buClr>
                <a:schemeClr val="lt1"/>
              </a:buClr>
              <a:buSzPts val="3200"/>
              <a:buFont typeface="Poppins ExtraBold"/>
              <a:buNone/>
              <a:defRPr b="0" sz="3200">
                <a:solidFill>
                  <a:schemeClr val="lt1"/>
                </a:solidFill>
                <a:latin typeface="Poppins ExtraBold"/>
                <a:ea typeface="Poppins ExtraBold"/>
                <a:cs typeface="Poppins ExtraBold"/>
                <a:sym typeface="Poppins ExtraBold"/>
              </a:defRPr>
            </a:lvl1pPr>
            <a:lvl2pPr lvl="1" rtl="0">
              <a:spcBef>
                <a:spcPts val="0"/>
              </a:spcBef>
              <a:spcAft>
                <a:spcPts val="0"/>
              </a:spcAft>
              <a:buClr>
                <a:schemeClr val="lt1"/>
              </a:buClr>
              <a:buSzPts val="4100"/>
              <a:buNone/>
              <a:defRPr sz="4100">
                <a:solidFill>
                  <a:schemeClr val="lt1"/>
                </a:solidFill>
              </a:defRPr>
            </a:lvl2pPr>
            <a:lvl3pPr lvl="2" rtl="0">
              <a:spcBef>
                <a:spcPts val="0"/>
              </a:spcBef>
              <a:spcAft>
                <a:spcPts val="0"/>
              </a:spcAft>
              <a:buClr>
                <a:schemeClr val="lt1"/>
              </a:buClr>
              <a:buSzPts val="4100"/>
              <a:buNone/>
              <a:defRPr sz="4100">
                <a:solidFill>
                  <a:schemeClr val="lt1"/>
                </a:solidFill>
              </a:defRPr>
            </a:lvl3pPr>
            <a:lvl4pPr lvl="3" rtl="0">
              <a:spcBef>
                <a:spcPts val="0"/>
              </a:spcBef>
              <a:spcAft>
                <a:spcPts val="0"/>
              </a:spcAft>
              <a:buClr>
                <a:schemeClr val="lt1"/>
              </a:buClr>
              <a:buSzPts val="4100"/>
              <a:buNone/>
              <a:defRPr sz="4100">
                <a:solidFill>
                  <a:schemeClr val="lt1"/>
                </a:solidFill>
              </a:defRPr>
            </a:lvl4pPr>
            <a:lvl5pPr lvl="4" rtl="0">
              <a:spcBef>
                <a:spcPts val="0"/>
              </a:spcBef>
              <a:spcAft>
                <a:spcPts val="0"/>
              </a:spcAft>
              <a:buClr>
                <a:schemeClr val="lt1"/>
              </a:buClr>
              <a:buSzPts val="4100"/>
              <a:buNone/>
              <a:defRPr sz="4100">
                <a:solidFill>
                  <a:schemeClr val="lt1"/>
                </a:solidFill>
              </a:defRPr>
            </a:lvl5pPr>
            <a:lvl6pPr lvl="5" rtl="0">
              <a:spcBef>
                <a:spcPts val="0"/>
              </a:spcBef>
              <a:spcAft>
                <a:spcPts val="0"/>
              </a:spcAft>
              <a:buClr>
                <a:schemeClr val="lt1"/>
              </a:buClr>
              <a:buSzPts val="4100"/>
              <a:buNone/>
              <a:defRPr sz="4100">
                <a:solidFill>
                  <a:schemeClr val="lt1"/>
                </a:solidFill>
              </a:defRPr>
            </a:lvl6pPr>
            <a:lvl7pPr lvl="6" rtl="0">
              <a:spcBef>
                <a:spcPts val="0"/>
              </a:spcBef>
              <a:spcAft>
                <a:spcPts val="0"/>
              </a:spcAft>
              <a:buClr>
                <a:schemeClr val="lt1"/>
              </a:buClr>
              <a:buSzPts val="4100"/>
              <a:buNone/>
              <a:defRPr sz="4100">
                <a:solidFill>
                  <a:schemeClr val="lt1"/>
                </a:solidFill>
              </a:defRPr>
            </a:lvl7pPr>
            <a:lvl8pPr lvl="7" rtl="0">
              <a:spcBef>
                <a:spcPts val="0"/>
              </a:spcBef>
              <a:spcAft>
                <a:spcPts val="0"/>
              </a:spcAft>
              <a:buClr>
                <a:schemeClr val="lt1"/>
              </a:buClr>
              <a:buSzPts val="4100"/>
              <a:buNone/>
              <a:defRPr sz="4100">
                <a:solidFill>
                  <a:schemeClr val="lt1"/>
                </a:solidFill>
              </a:defRPr>
            </a:lvl8pPr>
            <a:lvl9pPr lvl="8" rtl="0">
              <a:spcBef>
                <a:spcPts val="0"/>
              </a:spcBef>
              <a:spcAft>
                <a:spcPts val="0"/>
              </a:spcAft>
              <a:buClr>
                <a:schemeClr val="lt1"/>
              </a:buClr>
              <a:buSzPts val="4100"/>
              <a:buNone/>
              <a:defRPr sz="4100">
                <a:solidFill>
                  <a:schemeClr val="lt1"/>
                </a:solidFill>
              </a:defRPr>
            </a:lvl9pPr>
          </a:lstStyle>
          <a:p/>
        </p:txBody>
      </p:sp>
      <p:sp>
        <p:nvSpPr>
          <p:cNvPr id="373" name="Google Shape;373;p54"/>
          <p:cNvSpPr/>
          <p:nvPr>
            <p:ph idx="2" type="pic"/>
          </p:nvPr>
        </p:nvSpPr>
        <p:spPr>
          <a:xfrm>
            <a:off x="629625" y="1096175"/>
            <a:ext cx="2986800" cy="2951100"/>
          </a:xfrm>
          <a:prstGeom prst="roundRect">
            <a:avLst>
              <a:gd fmla="val 1367" name="adj"/>
            </a:avLst>
          </a:prstGeom>
          <a:noFill/>
          <a:ln>
            <a:noFill/>
          </a:ln>
        </p:spPr>
      </p:sp>
    </p:spTree>
  </p:cSld>
  <p:clrMapOvr>
    <a:masterClrMapping/>
  </p:clrMapOvr>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 Graphic 03">
  <p:cSld name="Team Anywhere_1_1_1_1_2_2_1_1_1_3">
    <p:bg>
      <p:bgPr>
        <a:solidFill>
          <a:schemeClr val="lt1"/>
        </a:solidFill>
      </p:bgPr>
    </p:bg>
    <p:spTree>
      <p:nvGrpSpPr>
        <p:cNvPr id="374" name="Shape 374"/>
        <p:cNvGrpSpPr/>
        <p:nvPr/>
      </p:nvGrpSpPr>
      <p:grpSpPr>
        <a:xfrm>
          <a:off x="0" y="0"/>
          <a:ext cx="0" cy="0"/>
          <a:chOff x="0" y="0"/>
          <a:chExt cx="0" cy="0"/>
        </a:xfrm>
      </p:grpSpPr>
      <p:sp>
        <p:nvSpPr>
          <p:cNvPr id="375" name="Google Shape;375;p55"/>
          <p:cNvSpPr txBox="1"/>
          <p:nvPr>
            <p:ph idx="1" type="subTitle"/>
          </p:nvPr>
        </p:nvSpPr>
        <p:spPr>
          <a:xfrm>
            <a:off x="5641725" y="631177"/>
            <a:ext cx="2753700" cy="1064700"/>
          </a:xfrm>
          <a:prstGeom prst="rect">
            <a:avLst/>
          </a:prstGeom>
        </p:spPr>
        <p:txBody>
          <a:bodyPr anchorCtr="0" anchor="t" bIns="91425" lIns="91425" spcFirstLastPara="1" rIns="91425" wrap="square" tIns="91425">
            <a:normAutofit/>
          </a:bodyPr>
          <a:lstStyle>
            <a:lvl1pPr lvl="0" rtl="0">
              <a:spcBef>
                <a:spcPts val="0"/>
              </a:spcBef>
              <a:spcAft>
                <a:spcPts val="0"/>
              </a:spcAft>
              <a:buSzPts val="1100"/>
              <a:buFont typeface="Poppins Light"/>
              <a:buNone/>
              <a:defRPr sz="1100">
                <a:latin typeface="Poppins Light"/>
                <a:ea typeface="Poppins Light"/>
                <a:cs typeface="Poppins Light"/>
                <a:sym typeface="Poppins Light"/>
              </a:defRPr>
            </a:lvl1pPr>
            <a:lvl2pPr lvl="1" rtl="0">
              <a:spcBef>
                <a:spcPts val="0"/>
              </a:spcBef>
              <a:spcAft>
                <a:spcPts val="0"/>
              </a:spcAft>
              <a:buSzPts val="900"/>
              <a:buNone/>
              <a:defRPr sz="900"/>
            </a:lvl2pPr>
            <a:lvl3pPr lvl="2" rtl="0">
              <a:spcBef>
                <a:spcPts val="0"/>
              </a:spcBef>
              <a:spcAft>
                <a:spcPts val="0"/>
              </a:spcAft>
              <a:buSzPts val="900"/>
              <a:buNone/>
              <a:defRPr sz="900"/>
            </a:lvl3pPr>
            <a:lvl4pPr lvl="3" rtl="0">
              <a:spcBef>
                <a:spcPts val="0"/>
              </a:spcBef>
              <a:spcAft>
                <a:spcPts val="0"/>
              </a:spcAft>
              <a:buSzPts val="900"/>
              <a:buNone/>
              <a:defRPr sz="900"/>
            </a:lvl4pPr>
            <a:lvl5pPr lvl="4" rtl="0">
              <a:spcBef>
                <a:spcPts val="0"/>
              </a:spcBef>
              <a:spcAft>
                <a:spcPts val="0"/>
              </a:spcAft>
              <a:buSzPts val="900"/>
              <a:buNone/>
              <a:defRPr sz="900"/>
            </a:lvl5pPr>
            <a:lvl6pPr lvl="5" rtl="0">
              <a:spcBef>
                <a:spcPts val="0"/>
              </a:spcBef>
              <a:spcAft>
                <a:spcPts val="0"/>
              </a:spcAft>
              <a:buSzPts val="900"/>
              <a:buNone/>
              <a:defRPr sz="900"/>
            </a:lvl6pPr>
            <a:lvl7pPr lvl="6" rtl="0">
              <a:spcBef>
                <a:spcPts val="0"/>
              </a:spcBef>
              <a:spcAft>
                <a:spcPts val="0"/>
              </a:spcAft>
              <a:buSzPts val="900"/>
              <a:buNone/>
              <a:defRPr sz="900"/>
            </a:lvl7pPr>
            <a:lvl8pPr lvl="7" rtl="0">
              <a:spcBef>
                <a:spcPts val="0"/>
              </a:spcBef>
              <a:spcAft>
                <a:spcPts val="0"/>
              </a:spcAft>
              <a:buSzPts val="900"/>
              <a:buNone/>
              <a:defRPr sz="900"/>
            </a:lvl8pPr>
            <a:lvl9pPr lvl="8" rtl="0">
              <a:spcBef>
                <a:spcPts val="0"/>
              </a:spcBef>
              <a:spcAft>
                <a:spcPts val="0"/>
              </a:spcAft>
              <a:buSzPts val="900"/>
              <a:buNone/>
              <a:defRPr sz="900"/>
            </a:lvl9pPr>
          </a:lstStyle>
          <a:p/>
        </p:txBody>
      </p:sp>
      <p:sp>
        <p:nvSpPr>
          <p:cNvPr id="376" name="Google Shape;376;p55"/>
          <p:cNvSpPr txBox="1"/>
          <p:nvPr>
            <p:ph type="title"/>
          </p:nvPr>
        </p:nvSpPr>
        <p:spPr>
          <a:xfrm>
            <a:off x="793000" y="1429150"/>
            <a:ext cx="3736800" cy="1991100"/>
          </a:xfrm>
          <a:prstGeom prst="rect">
            <a:avLst/>
          </a:prstGeom>
        </p:spPr>
        <p:txBody>
          <a:bodyPr anchorCtr="0" anchor="t" bIns="91425" lIns="91425" spcFirstLastPara="1" rIns="91425" wrap="square" tIns="91425">
            <a:normAutofit/>
          </a:bodyPr>
          <a:lstStyle>
            <a:lvl1pPr lvl="0" rtl="0">
              <a:spcBef>
                <a:spcPts val="0"/>
              </a:spcBef>
              <a:spcAft>
                <a:spcPts val="0"/>
              </a:spcAft>
              <a:buSzPts val="3800"/>
              <a:buFont typeface="Poppins ExtraBold"/>
              <a:buNone/>
              <a:defRPr b="0" sz="3800">
                <a:latin typeface="Poppins ExtraBold"/>
                <a:ea typeface="Poppins ExtraBold"/>
                <a:cs typeface="Poppins ExtraBold"/>
                <a:sym typeface="Poppins ExtraBold"/>
              </a:defRPr>
            </a:lvl1pPr>
            <a:lvl2pPr lvl="1" rtl="0">
              <a:spcBef>
                <a:spcPts val="0"/>
              </a:spcBef>
              <a:spcAft>
                <a:spcPts val="0"/>
              </a:spcAft>
              <a:buSzPts val="4100"/>
              <a:buNone/>
              <a:defRPr sz="4100"/>
            </a:lvl2pPr>
            <a:lvl3pPr lvl="2" rtl="0">
              <a:spcBef>
                <a:spcPts val="0"/>
              </a:spcBef>
              <a:spcAft>
                <a:spcPts val="0"/>
              </a:spcAft>
              <a:buSzPts val="4100"/>
              <a:buNone/>
              <a:defRPr sz="4100"/>
            </a:lvl3pPr>
            <a:lvl4pPr lvl="3" rtl="0">
              <a:spcBef>
                <a:spcPts val="0"/>
              </a:spcBef>
              <a:spcAft>
                <a:spcPts val="0"/>
              </a:spcAft>
              <a:buSzPts val="4100"/>
              <a:buNone/>
              <a:defRPr sz="4100"/>
            </a:lvl4pPr>
            <a:lvl5pPr lvl="4" rtl="0">
              <a:spcBef>
                <a:spcPts val="0"/>
              </a:spcBef>
              <a:spcAft>
                <a:spcPts val="0"/>
              </a:spcAft>
              <a:buSzPts val="4100"/>
              <a:buNone/>
              <a:defRPr sz="4100"/>
            </a:lvl5pPr>
            <a:lvl6pPr lvl="5" rtl="0">
              <a:spcBef>
                <a:spcPts val="0"/>
              </a:spcBef>
              <a:spcAft>
                <a:spcPts val="0"/>
              </a:spcAft>
              <a:buSzPts val="4100"/>
              <a:buNone/>
              <a:defRPr sz="4100"/>
            </a:lvl6pPr>
            <a:lvl7pPr lvl="6" rtl="0">
              <a:spcBef>
                <a:spcPts val="0"/>
              </a:spcBef>
              <a:spcAft>
                <a:spcPts val="0"/>
              </a:spcAft>
              <a:buSzPts val="4100"/>
              <a:buNone/>
              <a:defRPr sz="4100"/>
            </a:lvl7pPr>
            <a:lvl8pPr lvl="7" rtl="0">
              <a:spcBef>
                <a:spcPts val="0"/>
              </a:spcBef>
              <a:spcAft>
                <a:spcPts val="0"/>
              </a:spcAft>
              <a:buSzPts val="4100"/>
              <a:buNone/>
              <a:defRPr sz="4100"/>
            </a:lvl8pPr>
            <a:lvl9pPr lvl="8" rtl="0">
              <a:spcBef>
                <a:spcPts val="0"/>
              </a:spcBef>
              <a:spcAft>
                <a:spcPts val="0"/>
              </a:spcAft>
              <a:buSzPts val="4100"/>
              <a:buNone/>
              <a:defRPr sz="4100"/>
            </a:lvl9pPr>
          </a:lstStyle>
          <a:p/>
        </p:txBody>
      </p:sp>
      <p:sp>
        <p:nvSpPr>
          <p:cNvPr id="377" name="Google Shape;377;p55"/>
          <p:cNvSpPr txBox="1"/>
          <p:nvPr>
            <p:ph idx="2" type="subTitle"/>
          </p:nvPr>
        </p:nvSpPr>
        <p:spPr>
          <a:xfrm>
            <a:off x="5641725" y="2058290"/>
            <a:ext cx="2753700" cy="1064700"/>
          </a:xfrm>
          <a:prstGeom prst="rect">
            <a:avLst/>
          </a:prstGeom>
        </p:spPr>
        <p:txBody>
          <a:bodyPr anchorCtr="0" anchor="t" bIns="91425" lIns="91425" spcFirstLastPara="1" rIns="91425" wrap="square" tIns="91425">
            <a:normAutofit/>
          </a:bodyPr>
          <a:lstStyle>
            <a:lvl1pPr lvl="0" rtl="0">
              <a:spcBef>
                <a:spcPts val="0"/>
              </a:spcBef>
              <a:spcAft>
                <a:spcPts val="0"/>
              </a:spcAft>
              <a:buSzPts val="1100"/>
              <a:buFont typeface="Poppins Light"/>
              <a:buNone/>
              <a:defRPr sz="1100">
                <a:latin typeface="Poppins Light"/>
                <a:ea typeface="Poppins Light"/>
                <a:cs typeface="Poppins Light"/>
                <a:sym typeface="Poppins Light"/>
              </a:defRPr>
            </a:lvl1pPr>
            <a:lvl2pPr lvl="1" rtl="0">
              <a:spcBef>
                <a:spcPts val="0"/>
              </a:spcBef>
              <a:spcAft>
                <a:spcPts val="0"/>
              </a:spcAft>
              <a:buSzPts val="900"/>
              <a:buNone/>
              <a:defRPr sz="900"/>
            </a:lvl2pPr>
            <a:lvl3pPr lvl="2" rtl="0">
              <a:spcBef>
                <a:spcPts val="0"/>
              </a:spcBef>
              <a:spcAft>
                <a:spcPts val="0"/>
              </a:spcAft>
              <a:buSzPts val="900"/>
              <a:buNone/>
              <a:defRPr sz="900"/>
            </a:lvl3pPr>
            <a:lvl4pPr lvl="3" rtl="0">
              <a:spcBef>
                <a:spcPts val="0"/>
              </a:spcBef>
              <a:spcAft>
                <a:spcPts val="0"/>
              </a:spcAft>
              <a:buSzPts val="900"/>
              <a:buNone/>
              <a:defRPr sz="900"/>
            </a:lvl4pPr>
            <a:lvl5pPr lvl="4" rtl="0">
              <a:spcBef>
                <a:spcPts val="0"/>
              </a:spcBef>
              <a:spcAft>
                <a:spcPts val="0"/>
              </a:spcAft>
              <a:buSzPts val="900"/>
              <a:buNone/>
              <a:defRPr sz="900"/>
            </a:lvl5pPr>
            <a:lvl6pPr lvl="5" rtl="0">
              <a:spcBef>
                <a:spcPts val="0"/>
              </a:spcBef>
              <a:spcAft>
                <a:spcPts val="0"/>
              </a:spcAft>
              <a:buSzPts val="900"/>
              <a:buNone/>
              <a:defRPr sz="900"/>
            </a:lvl6pPr>
            <a:lvl7pPr lvl="6" rtl="0">
              <a:spcBef>
                <a:spcPts val="0"/>
              </a:spcBef>
              <a:spcAft>
                <a:spcPts val="0"/>
              </a:spcAft>
              <a:buSzPts val="900"/>
              <a:buNone/>
              <a:defRPr sz="900"/>
            </a:lvl7pPr>
            <a:lvl8pPr lvl="7" rtl="0">
              <a:spcBef>
                <a:spcPts val="0"/>
              </a:spcBef>
              <a:spcAft>
                <a:spcPts val="0"/>
              </a:spcAft>
              <a:buSzPts val="900"/>
              <a:buNone/>
              <a:defRPr sz="900"/>
            </a:lvl8pPr>
            <a:lvl9pPr lvl="8" rtl="0">
              <a:spcBef>
                <a:spcPts val="0"/>
              </a:spcBef>
              <a:spcAft>
                <a:spcPts val="0"/>
              </a:spcAft>
              <a:buSzPts val="900"/>
              <a:buNone/>
              <a:defRPr sz="900"/>
            </a:lvl9pPr>
          </a:lstStyle>
          <a:p/>
        </p:txBody>
      </p:sp>
      <p:sp>
        <p:nvSpPr>
          <p:cNvPr id="378" name="Google Shape;378;p55"/>
          <p:cNvSpPr txBox="1"/>
          <p:nvPr>
            <p:ph idx="3" type="subTitle"/>
          </p:nvPr>
        </p:nvSpPr>
        <p:spPr>
          <a:xfrm>
            <a:off x="5641725" y="3485401"/>
            <a:ext cx="2753700" cy="1064700"/>
          </a:xfrm>
          <a:prstGeom prst="rect">
            <a:avLst/>
          </a:prstGeom>
        </p:spPr>
        <p:txBody>
          <a:bodyPr anchorCtr="0" anchor="t" bIns="91425" lIns="91425" spcFirstLastPara="1" rIns="91425" wrap="square" tIns="91425">
            <a:normAutofit/>
          </a:bodyPr>
          <a:lstStyle>
            <a:lvl1pPr lvl="0" rtl="0">
              <a:spcBef>
                <a:spcPts val="0"/>
              </a:spcBef>
              <a:spcAft>
                <a:spcPts val="0"/>
              </a:spcAft>
              <a:buSzPts val="1100"/>
              <a:buFont typeface="Poppins Light"/>
              <a:buNone/>
              <a:defRPr sz="1100">
                <a:latin typeface="Poppins Light"/>
                <a:ea typeface="Poppins Light"/>
                <a:cs typeface="Poppins Light"/>
                <a:sym typeface="Poppins Light"/>
              </a:defRPr>
            </a:lvl1pPr>
            <a:lvl2pPr lvl="1" rtl="0">
              <a:spcBef>
                <a:spcPts val="0"/>
              </a:spcBef>
              <a:spcAft>
                <a:spcPts val="0"/>
              </a:spcAft>
              <a:buSzPts val="900"/>
              <a:buNone/>
              <a:defRPr sz="900"/>
            </a:lvl2pPr>
            <a:lvl3pPr lvl="2" rtl="0">
              <a:spcBef>
                <a:spcPts val="0"/>
              </a:spcBef>
              <a:spcAft>
                <a:spcPts val="0"/>
              </a:spcAft>
              <a:buSzPts val="900"/>
              <a:buNone/>
              <a:defRPr sz="900"/>
            </a:lvl3pPr>
            <a:lvl4pPr lvl="3" rtl="0">
              <a:spcBef>
                <a:spcPts val="0"/>
              </a:spcBef>
              <a:spcAft>
                <a:spcPts val="0"/>
              </a:spcAft>
              <a:buSzPts val="900"/>
              <a:buNone/>
              <a:defRPr sz="900"/>
            </a:lvl4pPr>
            <a:lvl5pPr lvl="4" rtl="0">
              <a:spcBef>
                <a:spcPts val="0"/>
              </a:spcBef>
              <a:spcAft>
                <a:spcPts val="0"/>
              </a:spcAft>
              <a:buSzPts val="900"/>
              <a:buNone/>
              <a:defRPr sz="900"/>
            </a:lvl5pPr>
            <a:lvl6pPr lvl="5" rtl="0">
              <a:spcBef>
                <a:spcPts val="0"/>
              </a:spcBef>
              <a:spcAft>
                <a:spcPts val="0"/>
              </a:spcAft>
              <a:buSzPts val="900"/>
              <a:buNone/>
              <a:defRPr sz="900"/>
            </a:lvl6pPr>
            <a:lvl7pPr lvl="6" rtl="0">
              <a:spcBef>
                <a:spcPts val="0"/>
              </a:spcBef>
              <a:spcAft>
                <a:spcPts val="0"/>
              </a:spcAft>
              <a:buSzPts val="900"/>
              <a:buNone/>
              <a:defRPr sz="900"/>
            </a:lvl7pPr>
            <a:lvl8pPr lvl="7" rtl="0">
              <a:spcBef>
                <a:spcPts val="0"/>
              </a:spcBef>
              <a:spcAft>
                <a:spcPts val="0"/>
              </a:spcAft>
              <a:buSzPts val="900"/>
              <a:buNone/>
              <a:defRPr sz="900"/>
            </a:lvl8pPr>
            <a:lvl9pPr lvl="8" rtl="0">
              <a:spcBef>
                <a:spcPts val="0"/>
              </a:spcBef>
              <a:spcAft>
                <a:spcPts val="0"/>
              </a:spcAft>
              <a:buSzPts val="900"/>
              <a:buNone/>
              <a:defRPr sz="900"/>
            </a:lvl9pPr>
          </a:lstStyle>
          <a:p/>
        </p:txBody>
      </p:sp>
      <p:sp>
        <p:nvSpPr>
          <p:cNvPr id="379" name="Google Shape;379;p55"/>
          <p:cNvSpPr/>
          <p:nvPr>
            <p:ph idx="4" type="pic"/>
          </p:nvPr>
        </p:nvSpPr>
        <p:spPr>
          <a:xfrm>
            <a:off x="4552860" y="745100"/>
            <a:ext cx="908100" cy="897300"/>
          </a:xfrm>
          <a:prstGeom prst="roundRect">
            <a:avLst>
              <a:gd fmla="val 8544" name="adj"/>
            </a:avLst>
          </a:prstGeom>
          <a:noFill/>
          <a:ln>
            <a:noFill/>
          </a:ln>
        </p:spPr>
      </p:sp>
      <p:sp>
        <p:nvSpPr>
          <p:cNvPr id="380" name="Google Shape;380;p55"/>
          <p:cNvSpPr/>
          <p:nvPr>
            <p:ph idx="5" type="pic"/>
          </p:nvPr>
        </p:nvSpPr>
        <p:spPr>
          <a:xfrm>
            <a:off x="4552860" y="2165450"/>
            <a:ext cx="908100" cy="897300"/>
          </a:xfrm>
          <a:prstGeom prst="roundRect">
            <a:avLst>
              <a:gd fmla="val 8544" name="adj"/>
            </a:avLst>
          </a:prstGeom>
          <a:noFill/>
          <a:ln>
            <a:noFill/>
          </a:ln>
        </p:spPr>
      </p:sp>
      <p:sp>
        <p:nvSpPr>
          <p:cNvPr id="381" name="Google Shape;381;p55"/>
          <p:cNvSpPr/>
          <p:nvPr>
            <p:ph idx="6" type="pic"/>
          </p:nvPr>
        </p:nvSpPr>
        <p:spPr>
          <a:xfrm>
            <a:off x="4552860" y="3585800"/>
            <a:ext cx="908100" cy="897300"/>
          </a:xfrm>
          <a:prstGeom prst="roundRect">
            <a:avLst>
              <a:gd fmla="val 8544" name="adj"/>
            </a:avLst>
          </a:prstGeom>
          <a:noFill/>
          <a:ln>
            <a:noFill/>
          </a:ln>
        </p:spPr>
      </p:sp>
    </p:spTree>
  </p:cSld>
  <p:clrMapOvr>
    <a:masterClrMapping/>
  </p:clrMapOvr>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 Graphic 04">
  <p:cSld name="Team Anywhere_1_1_1_1_2_2_1_1_1_3_3">
    <p:bg>
      <p:bgPr>
        <a:solidFill>
          <a:schemeClr val="lt1"/>
        </a:solidFill>
      </p:bgPr>
    </p:bg>
    <p:spTree>
      <p:nvGrpSpPr>
        <p:cNvPr id="382" name="Shape 382"/>
        <p:cNvGrpSpPr/>
        <p:nvPr/>
      </p:nvGrpSpPr>
      <p:grpSpPr>
        <a:xfrm>
          <a:off x="0" y="0"/>
          <a:ext cx="0" cy="0"/>
          <a:chOff x="0" y="0"/>
          <a:chExt cx="0" cy="0"/>
        </a:xfrm>
      </p:grpSpPr>
      <p:sp>
        <p:nvSpPr>
          <p:cNvPr id="383" name="Google Shape;383;p56"/>
          <p:cNvSpPr txBox="1"/>
          <p:nvPr>
            <p:ph idx="1" type="subTitle"/>
          </p:nvPr>
        </p:nvSpPr>
        <p:spPr>
          <a:xfrm>
            <a:off x="1365375" y="2046876"/>
            <a:ext cx="2753700" cy="893400"/>
          </a:xfrm>
          <a:prstGeom prst="rect">
            <a:avLst/>
          </a:prstGeom>
        </p:spPr>
        <p:txBody>
          <a:bodyPr anchorCtr="0" anchor="t" bIns="91425" lIns="91425" spcFirstLastPara="1" rIns="91425" wrap="square" tIns="91425">
            <a:spAutoFit/>
          </a:bodyPr>
          <a:lstStyle>
            <a:lvl1pPr lvl="0" rtl="0">
              <a:spcBef>
                <a:spcPts val="0"/>
              </a:spcBef>
              <a:spcAft>
                <a:spcPts val="0"/>
              </a:spcAft>
              <a:buSzPts val="1100"/>
              <a:buFont typeface="Poppins Light"/>
              <a:buNone/>
              <a:defRPr sz="1100">
                <a:latin typeface="Poppins Light"/>
                <a:ea typeface="Poppins Light"/>
                <a:cs typeface="Poppins Light"/>
                <a:sym typeface="Poppins Light"/>
              </a:defRPr>
            </a:lvl1pPr>
            <a:lvl2pPr lvl="1" rtl="0">
              <a:spcBef>
                <a:spcPts val="0"/>
              </a:spcBef>
              <a:spcAft>
                <a:spcPts val="0"/>
              </a:spcAft>
              <a:buSzPts val="900"/>
              <a:buNone/>
              <a:defRPr sz="900"/>
            </a:lvl2pPr>
            <a:lvl3pPr lvl="2" rtl="0">
              <a:spcBef>
                <a:spcPts val="0"/>
              </a:spcBef>
              <a:spcAft>
                <a:spcPts val="0"/>
              </a:spcAft>
              <a:buSzPts val="900"/>
              <a:buNone/>
              <a:defRPr sz="900"/>
            </a:lvl3pPr>
            <a:lvl4pPr lvl="3" rtl="0">
              <a:spcBef>
                <a:spcPts val="0"/>
              </a:spcBef>
              <a:spcAft>
                <a:spcPts val="0"/>
              </a:spcAft>
              <a:buSzPts val="900"/>
              <a:buNone/>
              <a:defRPr sz="900"/>
            </a:lvl4pPr>
            <a:lvl5pPr lvl="4" rtl="0">
              <a:spcBef>
                <a:spcPts val="0"/>
              </a:spcBef>
              <a:spcAft>
                <a:spcPts val="0"/>
              </a:spcAft>
              <a:buSzPts val="900"/>
              <a:buNone/>
              <a:defRPr sz="900"/>
            </a:lvl5pPr>
            <a:lvl6pPr lvl="5" rtl="0">
              <a:spcBef>
                <a:spcPts val="0"/>
              </a:spcBef>
              <a:spcAft>
                <a:spcPts val="0"/>
              </a:spcAft>
              <a:buSzPts val="900"/>
              <a:buNone/>
              <a:defRPr sz="900"/>
            </a:lvl6pPr>
            <a:lvl7pPr lvl="6" rtl="0">
              <a:spcBef>
                <a:spcPts val="0"/>
              </a:spcBef>
              <a:spcAft>
                <a:spcPts val="0"/>
              </a:spcAft>
              <a:buSzPts val="900"/>
              <a:buNone/>
              <a:defRPr sz="900"/>
            </a:lvl7pPr>
            <a:lvl8pPr lvl="7" rtl="0">
              <a:spcBef>
                <a:spcPts val="0"/>
              </a:spcBef>
              <a:spcAft>
                <a:spcPts val="0"/>
              </a:spcAft>
              <a:buSzPts val="900"/>
              <a:buNone/>
              <a:defRPr sz="900"/>
            </a:lvl8pPr>
            <a:lvl9pPr lvl="8" rtl="0">
              <a:spcBef>
                <a:spcPts val="0"/>
              </a:spcBef>
              <a:spcAft>
                <a:spcPts val="0"/>
              </a:spcAft>
              <a:buSzPts val="900"/>
              <a:buNone/>
              <a:defRPr sz="900"/>
            </a:lvl9pPr>
          </a:lstStyle>
          <a:p/>
        </p:txBody>
      </p:sp>
      <p:sp>
        <p:nvSpPr>
          <p:cNvPr id="384" name="Google Shape;384;p56"/>
          <p:cNvSpPr txBox="1"/>
          <p:nvPr>
            <p:ph type="title"/>
          </p:nvPr>
        </p:nvSpPr>
        <p:spPr>
          <a:xfrm>
            <a:off x="605775" y="363075"/>
            <a:ext cx="7932300" cy="654000"/>
          </a:xfrm>
          <a:prstGeom prst="rect">
            <a:avLst/>
          </a:prstGeom>
        </p:spPr>
        <p:txBody>
          <a:bodyPr anchorCtr="0" anchor="ctr" bIns="91425" lIns="91425" spcFirstLastPara="1" rIns="91425" wrap="square" tIns="91425">
            <a:normAutofit/>
          </a:bodyPr>
          <a:lstStyle>
            <a:lvl1pPr lvl="0" rtl="0" algn="ctr">
              <a:spcBef>
                <a:spcPts val="0"/>
              </a:spcBef>
              <a:spcAft>
                <a:spcPts val="0"/>
              </a:spcAft>
              <a:buSzPts val="3200"/>
              <a:buFont typeface="Poppins ExtraBold"/>
              <a:buNone/>
              <a:defRPr b="0" sz="3200">
                <a:latin typeface="Poppins ExtraBold"/>
                <a:ea typeface="Poppins ExtraBold"/>
                <a:cs typeface="Poppins ExtraBold"/>
                <a:sym typeface="Poppins ExtraBold"/>
              </a:defRPr>
            </a:lvl1pPr>
            <a:lvl2pPr lvl="1" rtl="0">
              <a:spcBef>
                <a:spcPts val="0"/>
              </a:spcBef>
              <a:spcAft>
                <a:spcPts val="0"/>
              </a:spcAft>
              <a:buSzPts val="4100"/>
              <a:buNone/>
              <a:defRPr sz="4100"/>
            </a:lvl2pPr>
            <a:lvl3pPr lvl="2" rtl="0">
              <a:spcBef>
                <a:spcPts val="0"/>
              </a:spcBef>
              <a:spcAft>
                <a:spcPts val="0"/>
              </a:spcAft>
              <a:buSzPts val="4100"/>
              <a:buNone/>
              <a:defRPr sz="4100"/>
            </a:lvl3pPr>
            <a:lvl4pPr lvl="3" rtl="0">
              <a:spcBef>
                <a:spcPts val="0"/>
              </a:spcBef>
              <a:spcAft>
                <a:spcPts val="0"/>
              </a:spcAft>
              <a:buSzPts val="4100"/>
              <a:buNone/>
              <a:defRPr sz="4100"/>
            </a:lvl4pPr>
            <a:lvl5pPr lvl="4" rtl="0">
              <a:spcBef>
                <a:spcPts val="0"/>
              </a:spcBef>
              <a:spcAft>
                <a:spcPts val="0"/>
              </a:spcAft>
              <a:buSzPts val="4100"/>
              <a:buNone/>
              <a:defRPr sz="4100"/>
            </a:lvl5pPr>
            <a:lvl6pPr lvl="5" rtl="0">
              <a:spcBef>
                <a:spcPts val="0"/>
              </a:spcBef>
              <a:spcAft>
                <a:spcPts val="0"/>
              </a:spcAft>
              <a:buSzPts val="4100"/>
              <a:buNone/>
              <a:defRPr sz="4100"/>
            </a:lvl6pPr>
            <a:lvl7pPr lvl="6" rtl="0">
              <a:spcBef>
                <a:spcPts val="0"/>
              </a:spcBef>
              <a:spcAft>
                <a:spcPts val="0"/>
              </a:spcAft>
              <a:buSzPts val="4100"/>
              <a:buNone/>
              <a:defRPr sz="4100"/>
            </a:lvl7pPr>
            <a:lvl8pPr lvl="7" rtl="0">
              <a:spcBef>
                <a:spcPts val="0"/>
              </a:spcBef>
              <a:spcAft>
                <a:spcPts val="0"/>
              </a:spcAft>
              <a:buSzPts val="4100"/>
              <a:buNone/>
              <a:defRPr sz="4100"/>
            </a:lvl8pPr>
            <a:lvl9pPr lvl="8" rtl="0">
              <a:spcBef>
                <a:spcPts val="0"/>
              </a:spcBef>
              <a:spcAft>
                <a:spcPts val="0"/>
              </a:spcAft>
              <a:buSzPts val="4100"/>
              <a:buNone/>
              <a:defRPr sz="4100"/>
            </a:lvl9pPr>
          </a:lstStyle>
          <a:p/>
        </p:txBody>
      </p:sp>
      <p:sp>
        <p:nvSpPr>
          <p:cNvPr id="385" name="Google Shape;385;p56"/>
          <p:cNvSpPr txBox="1"/>
          <p:nvPr>
            <p:ph idx="2" type="subTitle"/>
          </p:nvPr>
        </p:nvSpPr>
        <p:spPr>
          <a:xfrm>
            <a:off x="5217597" y="2046876"/>
            <a:ext cx="2753700" cy="893400"/>
          </a:xfrm>
          <a:prstGeom prst="rect">
            <a:avLst/>
          </a:prstGeom>
        </p:spPr>
        <p:txBody>
          <a:bodyPr anchorCtr="0" anchor="t" bIns="91425" lIns="91425" spcFirstLastPara="1" rIns="91425" wrap="square" tIns="91425">
            <a:spAutoFit/>
          </a:bodyPr>
          <a:lstStyle>
            <a:lvl1pPr lvl="0" rtl="0">
              <a:spcBef>
                <a:spcPts val="0"/>
              </a:spcBef>
              <a:spcAft>
                <a:spcPts val="0"/>
              </a:spcAft>
              <a:buSzPts val="1100"/>
              <a:buFont typeface="Poppins Light"/>
              <a:buNone/>
              <a:defRPr sz="1100">
                <a:latin typeface="Poppins Light"/>
                <a:ea typeface="Poppins Light"/>
                <a:cs typeface="Poppins Light"/>
                <a:sym typeface="Poppins Light"/>
              </a:defRPr>
            </a:lvl1pPr>
            <a:lvl2pPr lvl="1" rtl="0">
              <a:spcBef>
                <a:spcPts val="0"/>
              </a:spcBef>
              <a:spcAft>
                <a:spcPts val="0"/>
              </a:spcAft>
              <a:buSzPts val="900"/>
              <a:buNone/>
              <a:defRPr sz="900"/>
            </a:lvl2pPr>
            <a:lvl3pPr lvl="2" rtl="0">
              <a:spcBef>
                <a:spcPts val="0"/>
              </a:spcBef>
              <a:spcAft>
                <a:spcPts val="0"/>
              </a:spcAft>
              <a:buSzPts val="900"/>
              <a:buNone/>
              <a:defRPr sz="900"/>
            </a:lvl3pPr>
            <a:lvl4pPr lvl="3" rtl="0">
              <a:spcBef>
                <a:spcPts val="0"/>
              </a:spcBef>
              <a:spcAft>
                <a:spcPts val="0"/>
              </a:spcAft>
              <a:buSzPts val="900"/>
              <a:buNone/>
              <a:defRPr sz="900"/>
            </a:lvl4pPr>
            <a:lvl5pPr lvl="4" rtl="0">
              <a:spcBef>
                <a:spcPts val="0"/>
              </a:spcBef>
              <a:spcAft>
                <a:spcPts val="0"/>
              </a:spcAft>
              <a:buSzPts val="900"/>
              <a:buNone/>
              <a:defRPr sz="900"/>
            </a:lvl5pPr>
            <a:lvl6pPr lvl="5" rtl="0">
              <a:spcBef>
                <a:spcPts val="0"/>
              </a:spcBef>
              <a:spcAft>
                <a:spcPts val="0"/>
              </a:spcAft>
              <a:buSzPts val="900"/>
              <a:buNone/>
              <a:defRPr sz="900"/>
            </a:lvl6pPr>
            <a:lvl7pPr lvl="6" rtl="0">
              <a:spcBef>
                <a:spcPts val="0"/>
              </a:spcBef>
              <a:spcAft>
                <a:spcPts val="0"/>
              </a:spcAft>
              <a:buSzPts val="900"/>
              <a:buNone/>
              <a:defRPr sz="900"/>
            </a:lvl7pPr>
            <a:lvl8pPr lvl="7" rtl="0">
              <a:spcBef>
                <a:spcPts val="0"/>
              </a:spcBef>
              <a:spcAft>
                <a:spcPts val="0"/>
              </a:spcAft>
              <a:buSzPts val="900"/>
              <a:buNone/>
              <a:defRPr sz="900"/>
            </a:lvl8pPr>
            <a:lvl9pPr lvl="8" rtl="0">
              <a:spcBef>
                <a:spcPts val="0"/>
              </a:spcBef>
              <a:spcAft>
                <a:spcPts val="0"/>
              </a:spcAft>
              <a:buSzPts val="900"/>
              <a:buNone/>
              <a:defRPr sz="900"/>
            </a:lvl9pPr>
          </a:lstStyle>
          <a:p/>
        </p:txBody>
      </p:sp>
      <p:sp>
        <p:nvSpPr>
          <p:cNvPr id="386" name="Google Shape;386;p56"/>
          <p:cNvSpPr txBox="1"/>
          <p:nvPr>
            <p:ph idx="3" type="subTitle"/>
          </p:nvPr>
        </p:nvSpPr>
        <p:spPr>
          <a:xfrm>
            <a:off x="1365375" y="3802065"/>
            <a:ext cx="2753700" cy="893400"/>
          </a:xfrm>
          <a:prstGeom prst="rect">
            <a:avLst/>
          </a:prstGeom>
        </p:spPr>
        <p:txBody>
          <a:bodyPr anchorCtr="0" anchor="t" bIns="91425" lIns="91425" spcFirstLastPara="1" rIns="91425" wrap="square" tIns="91425">
            <a:spAutoFit/>
          </a:bodyPr>
          <a:lstStyle>
            <a:lvl1pPr lvl="0" rtl="0">
              <a:spcBef>
                <a:spcPts val="0"/>
              </a:spcBef>
              <a:spcAft>
                <a:spcPts val="0"/>
              </a:spcAft>
              <a:buSzPts val="1100"/>
              <a:buFont typeface="Poppins Light"/>
              <a:buNone/>
              <a:defRPr sz="1100">
                <a:latin typeface="Poppins Light"/>
                <a:ea typeface="Poppins Light"/>
                <a:cs typeface="Poppins Light"/>
                <a:sym typeface="Poppins Light"/>
              </a:defRPr>
            </a:lvl1pPr>
            <a:lvl2pPr lvl="1" rtl="0">
              <a:spcBef>
                <a:spcPts val="0"/>
              </a:spcBef>
              <a:spcAft>
                <a:spcPts val="0"/>
              </a:spcAft>
              <a:buSzPts val="900"/>
              <a:buNone/>
              <a:defRPr sz="900"/>
            </a:lvl2pPr>
            <a:lvl3pPr lvl="2" rtl="0">
              <a:spcBef>
                <a:spcPts val="0"/>
              </a:spcBef>
              <a:spcAft>
                <a:spcPts val="0"/>
              </a:spcAft>
              <a:buSzPts val="900"/>
              <a:buNone/>
              <a:defRPr sz="900"/>
            </a:lvl3pPr>
            <a:lvl4pPr lvl="3" rtl="0">
              <a:spcBef>
                <a:spcPts val="0"/>
              </a:spcBef>
              <a:spcAft>
                <a:spcPts val="0"/>
              </a:spcAft>
              <a:buSzPts val="900"/>
              <a:buNone/>
              <a:defRPr sz="900"/>
            </a:lvl4pPr>
            <a:lvl5pPr lvl="4" rtl="0">
              <a:spcBef>
                <a:spcPts val="0"/>
              </a:spcBef>
              <a:spcAft>
                <a:spcPts val="0"/>
              </a:spcAft>
              <a:buSzPts val="900"/>
              <a:buNone/>
              <a:defRPr sz="900"/>
            </a:lvl5pPr>
            <a:lvl6pPr lvl="5" rtl="0">
              <a:spcBef>
                <a:spcPts val="0"/>
              </a:spcBef>
              <a:spcAft>
                <a:spcPts val="0"/>
              </a:spcAft>
              <a:buSzPts val="900"/>
              <a:buNone/>
              <a:defRPr sz="900"/>
            </a:lvl6pPr>
            <a:lvl7pPr lvl="6" rtl="0">
              <a:spcBef>
                <a:spcPts val="0"/>
              </a:spcBef>
              <a:spcAft>
                <a:spcPts val="0"/>
              </a:spcAft>
              <a:buSzPts val="900"/>
              <a:buNone/>
              <a:defRPr sz="900"/>
            </a:lvl7pPr>
            <a:lvl8pPr lvl="7" rtl="0">
              <a:spcBef>
                <a:spcPts val="0"/>
              </a:spcBef>
              <a:spcAft>
                <a:spcPts val="0"/>
              </a:spcAft>
              <a:buSzPts val="900"/>
              <a:buNone/>
              <a:defRPr sz="900"/>
            </a:lvl8pPr>
            <a:lvl9pPr lvl="8" rtl="0">
              <a:spcBef>
                <a:spcPts val="0"/>
              </a:spcBef>
              <a:spcAft>
                <a:spcPts val="0"/>
              </a:spcAft>
              <a:buSzPts val="900"/>
              <a:buNone/>
              <a:defRPr sz="900"/>
            </a:lvl9pPr>
          </a:lstStyle>
          <a:p/>
        </p:txBody>
      </p:sp>
      <p:sp>
        <p:nvSpPr>
          <p:cNvPr id="387" name="Google Shape;387;p56"/>
          <p:cNvSpPr txBox="1"/>
          <p:nvPr>
            <p:ph idx="4" type="subTitle"/>
          </p:nvPr>
        </p:nvSpPr>
        <p:spPr>
          <a:xfrm>
            <a:off x="5217597" y="3802065"/>
            <a:ext cx="2753700" cy="893400"/>
          </a:xfrm>
          <a:prstGeom prst="rect">
            <a:avLst/>
          </a:prstGeom>
        </p:spPr>
        <p:txBody>
          <a:bodyPr anchorCtr="0" anchor="t" bIns="91425" lIns="91425" spcFirstLastPara="1" rIns="91425" wrap="square" tIns="91425">
            <a:spAutoFit/>
          </a:bodyPr>
          <a:lstStyle>
            <a:lvl1pPr lvl="0" rtl="0">
              <a:spcBef>
                <a:spcPts val="0"/>
              </a:spcBef>
              <a:spcAft>
                <a:spcPts val="0"/>
              </a:spcAft>
              <a:buSzPts val="1100"/>
              <a:buFont typeface="Poppins Light"/>
              <a:buNone/>
              <a:defRPr sz="1100">
                <a:latin typeface="Poppins Light"/>
                <a:ea typeface="Poppins Light"/>
                <a:cs typeface="Poppins Light"/>
                <a:sym typeface="Poppins Light"/>
              </a:defRPr>
            </a:lvl1pPr>
            <a:lvl2pPr lvl="1" rtl="0">
              <a:spcBef>
                <a:spcPts val="0"/>
              </a:spcBef>
              <a:spcAft>
                <a:spcPts val="0"/>
              </a:spcAft>
              <a:buSzPts val="900"/>
              <a:buNone/>
              <a:defRPr sz="900"/>
            </a:lvl2pPr>
            <a:lvl3pPr lvl="2" rtl="0">
              <a:spcBef>
                <a:spcPts val="0"/>
              </a:spcBef>
              <a:spcAft>
                <a:spcPts val="0"/>
              </a:spcAft>
              <a:buSzPts val="900"/>
              <a:buNone/>
              <a:defRPr sz="900"/>
            </a:lvl3pPr>
            <a:lvl4pPr lvl="3" rtl="0">
              <a:spcBef>
                <a:spcPts val="0"/>
              </a:spcBef>
              <a:spcAft>
                <a:spcPts val="0"/>
              </a:spcAft>
              <a:buSzPts val="900"/>
              <a:buNone/>
              <a:defRPr sz="900"/>
            </a:lvl4pPr>
            <a:lvl5pPr lvl="4" rtl="0">
              <a:spcBef>
                <a:spcPts val="0"/>
              </a:spcBef>
              <a:spcAft>
                <a:spcPts val="0"/>
              </a:spcAft>
              <a:buSzPts val="900"/>
              <a:buNone/>
              <a:defRPr sz="900"/>
            </a:lvl5pPr>
            <a:lvl6pPr lvl="5" rtl="0">
              <a:spcBef>
                <a:spcPts val="0"/>
              </a:spcBef>
              <a:spcAft>
                <a:spcPts val="0"/>
              </a:spcAft>
              <a:buSzPts val="900"/>
              <a:buNone/>
              <a:defRPr sz="900"/>
            </a:lvl6pPr>
            <a:lvl7pPr lvl="6" rtl="0">
              <a:spcBef>
                <a:spcPts val="0"/>
              </a:spcBef>
              <a:spcAft>
                <a:spcPts val="0"/>
              </a:spcAft>
              <a:buSzPts val="900"/>
              <a:buNone/>
              <a:defRPr sz="900"/>
            </a:lvl7pPr>
            <a:lvl8pPr lvl="7" rtl="0">
              <a:spcBef>
                <a:spcPts val="0"/>
              </a:spcBef>
              <a:spcAft>
                <a:spcPts val="0"/>
              </a:spcAft>
              <a:buSzPts val="900"/>
              <a:buNone/>
              <a:defRPr sz="900"/>
            </a:lvl8pPr>
            <a:lvl9pPr lvl="8" rtl="0">
              <a:spcBef>
                <a:spcPts val="0"/>
              </a:spcBef>
              <a:spcAft>
                <a:spcPts val="0"/>
              </a:spcAft>
              <a:buSzPts val="900"/>
              <a:buNone/>
              <a:defRPr sz="900"/>
            </a:lvl9pPr>
          </a:lstStyle>
          <a:p/>
        </p:txBody>
      </p:sp>
      <p:sp>
        <p:nvSpPr>
          <p:cNvPr id="388" name="Google Shape;388;p56"/>
          <p:cNvSpPr/>
          <p:nvPr>
            <p:ph idx="5" type="pic"/>
          </p:nvPr>
        </p:nvSpPr>
        <p:spPr>
          <a:xfrm>
            <a:off x="1441575" y="1433200"/>
            <a:ext cx="536100" cy="529800"/>
          </a:xfrm>
          <a:prstGeom prst="roundRect">
            <a:avLst>
              <a:gd fmla="val 8244" name="adj"/>
            </a:avLst>
          </a:prstGeom>
          <a:noFill/>
          <a:ln>
            <a:noFill/>
          </a:ln>
        </p:spPr>
      </p:sp>
      <p:sp>
        <p:nvSpPr>
          <p:cNvPr id="389" name="Google Shape;389;p56"/>
          <p:cNvSpPr/>
          <p:nvPr>
            <p:ph idx="6" type="pic"/>
          </p:nvPr>
        </p:nvSpPr>
        <p:spPr>
          <a:xfrm>
            <a:off x="5321175" y="1433200"/>
            <a:ext cx="536100" cy="529800"/>
          </a:xfrm>
          <a:prstGeom prst="roundRect">
            <a:avLst>
              <a:gd fmla="val 8244" name="adj"/>
            </a:avLst>
          </a:prstGeom>
          <a:noFill/>
          <a:ln>
            <a:noFill/>
          </a:ln>
        </p:spPr>
      </p:sp>
      <p:sp>
        <p:nvSpPr>
          <p:cNvPr id="390" name="Google Shape;390;p56"/>
          <p:cNvSpPr/>
          <p:nvPr>
            <p:ph idx="7" type="pic"/>
          </p:nvPr>
        </p:nvSpPr>
        <p:spPr>
          <a:xfrm>
            <a:off x="1441575" y="3236613"/>
            <a:ext cx="536100" cy="529800"/>
          </a:xfrm>
          <a:prstGeom prst="roundRect">
            <a:avLst>
              <a:gd fmla="val 8244" name="adj"/>
            </a:avLst>
          </a:prstGeom>
          <a:noFill/>
          <a:ln>
            <a:noFill/>
          </a:ln>
        </p:spPr>
      </p:sp>
      <p:sp>
        <p:nvSpPr>
          <p:cNvPr id="391" name="Google Shape;391;p56"/>
          <p:cNvSpPr/>
          <p:nvPr>
            <p:ph idx="8" type="pic"/>
          </p:nvPr>
        </p:nvSpPr>
        <p:spPr>
          <a:xfrm>
            <a:off x="5321175" y="3236613"/>
            <a:ext cx="536100" cy="529800"/>
          </a:xfrm>
          <a:prstGeom prst="roundRect">
            <a:avLst>
              <a:gd fmla="val 8244" name="adj"/>
            </a:avLst>
          </a:prstGeom>
          <a:noFill/>
          <a:ln>
            <a:noFill/>
          </a:ln>
        </p:spPr>
      </p:sp>
    </p:spTree>
  </p:cSld>
  <p:clrMapOvr>
    <a:masterClrMapping/>
  </p:clrMapOvr>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 Graphic 05">
  <p:cSld name="Team Anywhere_1_1_1_1_2_2_1_1_1_3_3_1">
    <p:bg>
      <p:bgPr>
        <a:solidFill>
          <a:schemeClr val="lt1"/>
        </a:solidFill>
      </p:bgPr>
    </p:bg>
    <p:spTree>
      <p:nvGrpSpPr>
        <p:cNvPr id="392" name="Shape 392"/>
        <p:cNvGrpSpPr/>
        <p:nvPr/>
      </p:nvGrpSpPr>
      <p:grpSpPr>
        <a:xfrm>
          <a:off x="0" y="0"/>
          <a:ext cx="0" cy="0"/>
          <a:chOff x="0" y="0"/>
          <a:chExt cx="0" cy="0"/>
        </a:xfrm>
      </p:grpSpPr>
      <p:sp>
        <p:nvSpPr>
          <p:cNvPr id="393" name="Google Shape;393;p57"/>
          <p:cNvSpPr txBox="1"/>
          <p:nvPr>
            <p:ph idx="1" type="subTitle"/>
          </p:nvPr>
        </p:nvSpPr>
        <p:spPr>
          <a:xfrm>
            <a:off x="682025" y="2316050"/>
            <a:ext cx="2381400" cy="1943100"/>
          </a:xfrm>
          <a:prstGeom prst="rect">
            <a:avLst/>
          </a:prstGeom>
        </p:spPr>
        <p:txBody>
          <a:bodyPr anchorCtr="0" anchor="t" bIns="91425" lIns="91425" spcFirstLastPara="1" rIns="91425" wrap="square" tIns="91425">
            <a:spAutoFit/>
          </a:bodyPr>
          <a:lstStyle>
            <a:lvl1pPr lvl="0" rtl="0">
              <a:spcBef>
                <a:spcPts val="0"/>
              </a:spcBef>
              <a:spcAft>
                <a:spcPts val="0"/>
              </a:spcAft>
              <a:buSzPts val="1100"/>
              <a:buFont typeface="Poppins Light"/>
              <a:buNone/>
              <a:defRPr sz="1100">
                <a:latin typeface="Poppins Light"/>
                <a:ea typeface="Poppins Light"/>
                <a:cs typeface="Poppins Light"/>
                <a:sym typeface="Poppins Light"/>
              </a:defRPr>
            </a:lvl1pPr>
            <a:lvl2pPr lvl="1" rtl="0">
              <a:spcBef>
                <a:spcPts val="0"/>
              </a:spcBef>
              <a:spcAft>
                <a:spcPts val="0"/>
              </a:spcAft>
              <a:buSzPts val="1100"/>
              <a:buNone/>
              <a:defRPr sz="1100"/>
            </a:lvl2pPr>
            <a:lvl3pPr lvl="2" rtl="0">
              <a:spcBef>
                <a:spcPts val="0"/>
              </a:spcBef>
              <a:spcAft>
                <a:spcPts val="0"/>
              </a:spcAft>
              <a:buSzPts val="1100"/>
              <a:buNone/>
              <a:defRPr sz="1100"/>
            </a:lvl3pPr>
            <a:lvl4pPr lvl="3" rtl="0">
              <a:spcBef>
                <a:spcPts val="0"/>
              </a:spcBef>
              <a:spcAft>
                <a:spcPts val="0"/>
              </a:spcAft>
              <a:buSzPts val="1100"/>
              <a:buNone/>
              <a:defRPr sz="1100"/>
            </a:lvl4pPr>
            <a:lvl5pPr lvl="4" rtl="0">
              <a:spcBef>
                <a:spcPts val="0"/>
              </a:spcBef>
              <a:spcAft>
                <a:spcPts val="0"/>
              </a:spcAft>
              <a:buSzPts val="1100"/>
              <a:buNone/>
              <a:defRPr sz="1100"/>
            </a:lvl5pPr>
            <a:lvl6pPr lvl="5" rtl="0">
              <a:spcBef>
                <a:spcPts val="0"/>
              </a:spcBef>
              <a:spcAft>
                <a:spcPts val="0"/>
              </a:spcAft>
              <a:buSzPts val="1100"/>
              <a:buNone/>
              <a:defRPr sz="1100"/>
            </a:lvl6pPr>
            <a:lvl7pPr lvl="6" rtl="0">
              <a:spcBef>
                <a:spcPts val="0"/>
              </a:spcBef>
              <a:spcAft>
                <a:spcPts val="0"/>
              </a:spcAft>
              <a:buSzPts val="1100"/>
              <a:buNone/>
              <a:defRPr sz="1100"/>
            </a:lvl7pPr>
            <a:lvl8pPr lvl="7" rtl="0">
              <a:spcBef>
                <a:spcPts val="0"/>
              </a:spcBef>
              <a:spcAft>
                <a:spcPts val="0"/>
              </a:spcAft>
              <a:buSzPts val="1100"/>
              <a:buNone/>
              <a:defRPr sz="1100"/>
            </a:lvl8pPr>
            <a:lvl9pPr lvl="8" rtl="0">
              <a:spcBef>
                <a:spcPts val="0"/>
              </a:spcBef>
              <a:spcAft>
                <a:spcPts val="0"/>
              </a:spcAft>
              <a:buSzPts val="1100"/>
              <a:buNone/>
              <a:defRPr sz="1100"/>
            </a:lvl9pPr>
          </a:lstStyle>
          <a:p/>
        </p:txBody>
      </p:sp>
      <p:sp>
        <p:nvSpPr>
          <p:cNvPr id="394" name="Google Shape;394;p57"/>
          <p:cNvSpPr txBox="1"/>
          <p:nvPr>
            <p:ph idx="2" type="subTitle"/>
          </p:nvPr>
        </p:nvSpPr>
        <p:spPr>
          <a:xfrm>
            <a:off x="3292619" y="2316050"/>
            <a:ext cx="2381400" cy="1943100"/>
          </a:xfrm>
          <a:prstGeom prst="rect">
            <a:avLst/>
          </a:prstGeom>
        </p:spPr>
        <p:txBody>
          <a:bodyPr anchorCtr="0" anchor="t" bIns="91425" lIns="91425" spcFirstLastPara="1" rIns="91425" wrap="square" tIns="91425">
            <a:spAutoFit/>
          </a:bodyPr>
          <a:lstStyle>
            <a:lvl1pPr lvl="0" rtl="0">
              <a:spcBef>
                <a:spcPts val="0"/>
              </a:spcBef>
              <a:spcAft>
                <a:spcPts val="0"/>
              </a:spcAft>
              <a:buSzPts val="1100"/>
              <a:buFont typeface="Poppins Light"/>
              <a:buNone/>
              <a:defRPr sz="1100">
                <a:latin typeface="Poppins Light"/>
                <a:ea typeface="Poppins Light"/>
                <a:cs typeface="Poppins Light"/>
                <a:sym typeface="Poppins Light"/>
              </a:defRPr>
            </a:lvl1pPr>
            <a:lvl2pPr lvl="1" rtl="0">
              <a:spcBef>
                <a:spcPts val="0"/>
              </a:spcBef>
              <a:spcAft>
                <a:spcPts val="0"/>
              </a:spcAft>
              <a:buSzPts val="1100"/>
              <a:buNone/>
              <a:defRPr sz="1100"/>
            </a:lvl2pPr>
            <a:lvl3pPr lvl="2" rtl="0">
              <a:spcBef>
                <a:spcPts val="0"/>
              </a:spcBef>
              <a:spcAft>
                <a:spcPts val="0"/>
              </a:spcAft>
              <a:buSzPts val="1100"/>
              <a:buNone/>
              <a:defRPr sz="1100"/>
            </a:lvl3pPr>
            <a:lvl4pPr lvl="3" rtl="0">
              <a:spcBef>
                <a:spcPts val="0"/>
              </a:spcBef>
              <a:spcAft>
                <a:spcPts val="0"/>
              </a:spcAft>
              <a:buSzPts val="1100"/>
              <a:buNone/>
              <a:defRPr sz="1100"/>
            </a:lvl4pPr>
            <a:lvl5pPr lvl="4" rtl="0">
              <a:spcBef>
                <a:spcPts val="0"/>
              </a:spcBef>
              <a:spcAft>
                <a:spcPts val="0"/>
              </a:spcAft>
              <a:buSzPts val="1100"/>
              <a:buNone/>
              <a:defRPr sz="1100"/>
            </a:lvl5pPr>
            <a:lvl6pPr lvl="5" rtl="0">
              <a:spcBef>
                <a:spcPts val="0"/>
              </a:spcBef>
              <a:spcAft>
                <a:spcPts val="0"/>
              </a:spcAft>
              <a:buSzPts val="1100"/>
              <a:buNone/>
              <a:defRPr sz="1100"/>
            </a:lvl6pPr>
            <a:lvl7pPr lvl="6" rtl="0">
              <a:spcBef>
                <a:spcPts val="0"/>
              </a:spcBef>
              <a:spcAft>
                <a:spcPts val="0"/>
              </a:spcAft>
              <a:buSzPts val="1100"/>
              <a:buNone/>
              <a:defRPr sz="1100"/>
            </a:lvl7pPr>
            <a:lvl8pPr lvl="7" rtl="0">
              <a:spcBef>
                <a:spcPts val="0"/>
              </a:spcBef>
              <a:spcAft>
                <a:spcPts val="0"/>
              </a:spcAft>
              <a:buSzPts val="1100"/>
              <a:buNone/>
              <a:defRPr sz="1100"/>
            </a:lvl8pPr>
            <a:lvl9pPr lvl="8" rtl="0">
              <a:spcBef>
                <a:spcPts val="0"/>
              </a:spcBef>
              <a:spcAft>
                <a:spcPts val="0"/>
              </a:spcAft>
              <a:buSzPts val="1100"/>
              <a:buNone/>
              <a:defRPr sz="1100"/>
            </a:lvl9pPr>
          </a:lstStyle>
          <a:p/>
        </p:txBody>
      </p:sp>
      <p:sp>
        <p:nvSpPr>
          <p:cNvPr id="395" name="Google Shape;395;p57"/>
          <p:cNvSpPr txBox="1"/>
          <p:nvPr>
            <p:ph idx="3" type="subTitle"/>
          </p:nvPr>
        </p:nvSpPr>
        <p:spPr>
          <a:xfrm>
            <a:off x="5903207" y="2316050"/>
            <a:ext cx="2381400" cy="1943100"/>
          </a:xfrm>
          <a:prstGeom prst="rect">
            <a:avLst/>
          </a:prstGeom>
        </p:spPr>
        <p:txBody>
          <a:bodyPr anchorCtr="0" anchor="t" bIns="91425" lIns="91425" spcFirstLastPara="1" rIns="91425" wrap="square" tIns="91425">
            <a:spAutoFit/>
          </a:bodyPr>
          <a:lstStyle>
            <a:lvl1pPr lvl="0" rtl="0">
              <a:spcBef>
                <a:spcPts val="0"/>
              </a:spcBef>
              <a:spcAft>
                <a:spcPts val="0"/>
              </a:spcAft>
              <a:buSzPts val="1100"/>
              <a:buFont typeface="Poppins Light"/>
              <a:buNone/>
              <a:defRPr sz="1100">
                <a:latin typeface="Poppins Light"/>
                <a:ea typeface="Poppins Light"/>
                <a:cs typeface="Poppins Light"/>
                <a:sym typeface="Poppins Light"/>
              </a:defRPr>
            </a:lvl1pPr>
            <a:lvl2pPr lvl="1" rtl="0">
              <a:spcBef>
                <a:spcPts val="0"/>
              </a:spcBef>
              <a:spcAft>
                <a:spcPts val="0"/>
              </a:spcAft>
              <a:buSzPts val="1100"/>
              <a:buNone/>
              <a:defRPr sz="1100"/>
            </a:lvl2pPr>
            <a:lvl3pPr lvl="2" rtl="0">
              <a:spcBef>
                <a:spcPts val="0"/>
              </a:spcBef>
              <a:spcAft>
                <a:spcPts val="0"/>
              </a:spcAft>
              <a:buSzPts val="1100"/>
              <a:buNone/>
              <a:defRPr sz="1100"/>
            </a:lvl3pPr>
            <a:lvl4pPr lvl="3" rtl="0">
              <a:spcBef>
                <a:spcPts val="0"/>
              </a:spcBef>
              <a:spcAft>
                <a:spcPts val="0"/>
              </a:spcAft>
              <a:buSzPts val="1100"/>
              <a:buNone/>
              <a:defRPr sz="1100"/>
            </a:lvl4pPr>
            <a:lvl5pPr lvl="4" rtl="0">
              <a:spcBef>
                <a:spcPts val="0"/>
              </a:spcBef>
              <a:spcAft>
                <a:spcPts val="0"/>
              </a:spcAft>
              <a:buSzPts val="1100"/>
              <a:buNone/>
              <a:defRPr sz="1100"/>
            </a:lvl5pPr>
            <a:lvl6pPr lvl="5" rtl="0">
              <a:spcBef>
                <a:spcPts val="0"/>
              </a:spcBef>
              <a:spcAft>
                <a:spcPts val="0"/>
              </a:spcAft>
              <a:buSzPts val="1100"/>
              <a:buNone/>
              <a:defRPr sz="1100"/>
            </a:lvl6pPr>
            <a:lvl7pPr lvl="6" rtl="0">
              <a:spcBef>
                <a:spcPts val="0"/>
              </a:spcBef>
              <a:spcAft>
                <a:spcPts val="0"/>
              </a:spcAft>
              <a:buSzPts val="1100"/>
              <a:buNone/>
              <a:defRPr sz="1100"/>
            </a:lvl7pPr>
            <a:lvl8pPr lvl="7" rtl="0">
              <a:spcBef>
                <a:spcPts val="0"/>
              </a:spcBef>
              <a:spcAft>
                <a:spcPts val="0"/>
              </a:spcAft>
              <a:buSzPts val="1100"/>
              <a:buNone/>
              <a:defRPr sz="1100"/>
            </a:lvl8pPr>
            <a:lvl9pPr lvl="8" rtl="0">
              <a:spcBef>
                <a:spcPts val="0"/>
              </a:spcBef>
              <a:spcAft>
                <a:spcPts val="0"/>
              </a:spcAft>
              <a:buSzPts val="1100"/>
              <a:buNone/>
              <a:defRPr sz="1100"/>
            </a:lvl9pPr>
          </a:lstStyle>
          <a:p/>
        </p:txBody>
      </p:sp>
      <p:sp>
        <p:nvSpPr>
          <p:cNvPr id="396" name="Google Shape;396;p57"/>
          <p:cNvSpPr/>
          <p:nvPr>
            <p:ph idx="4" type="pic"/>
          </p:nvPr>
        </p:nvSpPr>
        <p:spPr>
          <a:xfrm>
            <a:off x="787747" y="1694837"/>
            <a:ext cx="536100" cy="529800"/>
          </a:xfrm>
          <a:prstGeom prst="roundRect">
            <a:avLst>
              <a:gd fmla="val 8244" name="adj"/>
            </a:avLst>
          </a:prstGeom>
          <a:noFill/>
          <a:ln>
            <a:noFill/>
          </a:ln>
        </p:spPr>
      </p:sp>
      <p:sp>
        <p:nvSpPr>
          <p:cNvPr id="397" name="Google Shape;397;p57"/>
          <p:cNvSpPr/>
          <p:nvPr>
            <p:ph idx="5" type="pic"/>
          </p:nvPr>
        </p:nvSpPr>
        <p:spPr>
          <a:xfrm>
            <a:off x="3378872" y="1694837"/>
            <a:ext cx="536100" cy="529800"/>
          </a:xfrm>
          <a:prstGeom prst="roundRect">
            <a:avLst>
              <a:gd fmla="val 8244" name="adj"/>
            </a:avLst>
          </a:prstGeom>
          <a:noFill/>
          <a:ln>
            <a:noFill/>
          </a:ln>
        </p:spPr>
      </p:sp>
      <p:sp>
        <p:nvSpPr>
          <p:cNvPr id="398" name="Google Shape;398;p57"/>
          <p:cNvSpPr/>
          <p:nvPr>
            <p:ph idx="6" type="pic"/>
          </p:nvPr>
        </p:nvSpPr>
        <p:spPr>
          <a:xfrm>
            <a:off x="5969997" y="1694837"/>
            <a:ext cx="536100" cy="529800"/>
          </a:xfrm>
          <a:prstGeom prst="roundRect">
            <a:avLst>
              <a:gd fmla="val 8244" name="adj"/>
            </a:avLst>
          </a:prstGeom>
          <a:noFill/>
          <a:ln>
            <a:noFill/>
          </a:ln>
        </p:spPr>
      </p:sp>
      <p:sp>
        <p:nvSpPr>
          <p:cNvPr id="399" name="Google Shape;399;p57"/>
          <p:cNvSpPr txBox="1"/>
          <p:nvPr>
            <p:ph type="title"/>
          </p:nvPr>
        </p:nvSpPr>
        <p:spPr>
          <a:xfrm>
            <a:off x="605775" y="363075"/>
            <a:ext cx="7932300" cy="654000"/>
          </a:xfrm>
          <a:prstGeom prst="rect">
            <a:avLst/>
          </a:prstGeom>
        </p:spPr>
        <p:txBody>
          <a:bodyPr anchorCtr="0" anchor="ctr" bIns="91425" lIns="91425" spcFirstLastPara="1" rIns="91425" wrap="square" tIns="91425">
            <a:normAutofit/>
          </a:bodyPr>
          <a:lstStyle>
            <a:lvl1pPr lvl="0" rtl="0" algn="ctr">
              <a:spcBef>
                <a:spcPts val="0"/>
              </a:spcBef>
              <a:spcAft>
                <a:spcPts val="0"/>
              </a:spcAft>
              <a:buSzPts val="3200"/>
              <a:buFont typeface="Poppins ExtraBold"/>
              <a:buNone/>
              <a:defRPr b="0" sz="3200">
                <a:latin typeface="Poppins ExtraBold"/>
                <a:ea typeface="Poppins ExtraBold"/>
                <a:cs typeface="Poppins ExtraBold"/>
                <a:sym typeface="Poppins ExtraBold"/>
              </a:defRPr>
            </a:lvl1pPr>
            <a:lvl2pPr lvl="1" rtl="0">
              <a:spcBef>
                <a:spcPts val="0"/>
              </a:spcBef>
              <a:spcAft>
                <a:spcPts val="0"/>
              </a:spcAft>
              <a:buSzPts val="4100"/>
              <a:buNone/>
              <a:defRPr sz="4100"/>
            </a:lvl2pPr>
            <a:lvl3pPr lvl="2" rtl="0">
              <a:spcBef>
                <a:spcPts val="0"/>
              </a:spcBef>
              <a:spcAft>
                <a:spcPts val="0"/>
              </a:spcAft>
              <a:buSzPts val="4100"/>
              <a:buNone/>
              <a:defRPr sz="4100"/>
            </a:lvl3pPr>
            <a:lvl4pPr lvl="3" rtl="0">
              <a:spcBef>
                <a:spcPts val="0"/>
              </a:spcBef>
              <a:spcAft>
                <a:spcPts val="0"/>
              </a:spcAft>
              <a:buSzPts val="4100"/>
              <a:buNone/>
              <a:defRPr sz="4100"/>
            </a:lvl4pPr>
            <a:lvl5pPr lvl="4" rtl="0">
              <a:spcBef>
                <a:spcPts val="0"/>
              </a:spcBef>
              <a:spcAft>
                <a:spcPts val="0"/>
              </a:spcAft>
              <a:buSzPts val="4100"/>
              <a:buNone/>
              <a:defRPr sz="4100"/>
            </a:lvl5pPr>
            <a:lvl6pPr lvl="5" rtl="0">
              <a:spcBef>
                <a:spcPts val="0"/>
              </a:spcBef>
              <a:spcAft>
                <a:spcPts val="0"/>
              </a:spcAft>
              <a:buSzPts val="4100"/>
              <a:buNone/>
              <a:defRPr sz="4100"/>
            </a:lvl6pPr>
            <a:lvl7pPr lvl="6" rtl="0">
              <a:spcBef>
                <a:spcPts val="0"/>
              </a:spcBef>
              <a:spcAft>
                <a:spcPts val="0"/>
              </a:spcAft>
              <a:buSzPts val="4100"/>
              <a:buNone/>
              <a:defRPr sz="4100"/>
            </a:lvl7pPr>
            <a:lvl8pPr lvl="7" rtl="0">
              <a:spcBef>
                <a:spcPts val="0"/>
              </a:spcBef>
              <a:spcAft>
                <a:spcPts val="0"/>
              </a:spcAft>
              <a:buSzPts val="4100"/>
              <a:buNone/>
              <a:defRPr sz="4100"/>
            </a:lvl8pPr>
            <a:lvl9pPr lvl="8" rtl="0">
              <a:spcBef>
                <a:spcPts val="0"/>
              </a:spcBef>
              <a:spcAft>
                <a:spcPts val="0"/>
              </a:spcAft>
              <a:buSzPts val="4100"/>
              <a:buNone/>
              <a:defRPr sz="4100"/>
            </a:lvl9pPr>
          </a:lstStyle>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 Graphic 06">
  <p:cSld name="Team Anywhere_1_1_1_1_2_2_1_1_1_3_2">
    <p:bg>
      <p:bgPr>
        <a:solidFill>
          <a:schemeClr val="lt1"/>
        </a:solidFill>
      </p:bgPr>
    </p:bg>
    <p:spTree>
      <p:nvGrpSpPr>
        <p:cNvPr id="400" name="Shape 400"/>
        <p:cNvGrpSpPr/>
        <p:nvPr/>
      </p:nvGrpSpPr>
      <p:grpSpPr>
        <a:xfrm>
          <a:off x="0" y="0"/>
          <a:ext cx="0" cy="0"/>
          <a:chOff x="0" y="0"/>
          <a:chExt cx="0" cy="0"/>
        </a:xfrm>
      </p:grpSpPr>
      <p:sp>
        <p:nvSpPr>
          <p:cNvPr id="401" name="Google Shape;401;p58"/>
          <p:cNvSpPr txBox="1"/>
          <p:nvPr>
            <p:ph idx="1" type="subTitle"/>
          </p:nvPr>
        </p:nvSpPr>
        <p:spPr>
          <a:xfrm>
            <a:off x="693475" y="3157528"/>
            <a:ext cx="2333700" cy="606600"/>
          </a:xfrm>
          <a:prstGeom prst="rect">
            <a:avLst/>
          </a:prstGeom>
        </p:spPr>
        <p:txBody>
          <a:bodyPr anchorCtr="0" anchor="t" bIns="91425" lIns="91425" spcFirstLastPara="1" rIns="91425" wrap="square" tIns="91425">
            <a:spAutoFit/>
          </a:bodyPr>
          <a:lstStyle>
            <a:lvl1pPr lvl="0" rtl="0" algn="ctr">
              <a:spcBef>
                <a:spcPts val="0"/>
              </a:spcBef>
              <a:spcAft>
                <a:spcPts val="0"/>
              </a:spcAft>
              <a:buSzPts val="1100"/>
              <a:buFont typeface="Poppins Light"/>
              <a:buNone/>
              <a:defRPr sz="1100">
                <a:latin typeface="Poppins Light"/>
                <a:ea typeface="Poppins Light"/>
                <a:cs typeface="Poppins Light"/>
                <a:sym typeface="Poppins Light"/>
              </a:defRPr>
            </a:lvl1pPr>
            <a:lvl2pPr lvl="1" rtl="0" algn="ctr">
              <a:spcBef>
                <a:spcPts val="0"/>
              </a:spcBef>
              <a:spcAft>
                <a:spcPts val="0"/>
              </a:spcAft>
              <a:buSzPts val="900"/>
              <a:buNone/>
              <a:defRPr sz="900"/>
            </a:lvl2pPr>
            <a:lvl3pPr lvl="2" rtl="0" algn="ctr">
              <a:spcBef>
                <a:spcPts val="0"/>
              </a:spcBef>
              <a:spcAft>
                <a:spcPts val="0"/>
              </a:spcAft>
              <a:buSzPts val="900"/>
              <a:buNone/>
              <a:defRPr sz="900"/>
            </a:lvl3pPr>
            <a:lvl4pPr lvl="3" rtl="0" algn="ctr">
              <a:spcBef>
                <a:spcPts val="0"/>
              </a:spcBef>
              <a:spcAft>
                <a:spcPts val="0"/>
              </a:spcAft>
              <a:buSzPts val="900"/>
              <a:buNone/>
              <a:defRPr sz="900"/>
            </a:lvl4pPr>
            <a:lvl5pPr lvl="4" rtl="0" algn="ctr">
              <a:spcBef>
                <a:spcPts val="0"/>
              </a:spcBef>
              <a:spcAft>
                <a:spcPts val="0"/>
              </a:spcAft>
              <a:buSzPts val="900"/>
              <a:buNone/>
              <a:defRPr sz="900"/>
            </a:lvl5pPr>
            <a:lvl6pPr lvl="5" rtl="0" algn="ctr">
              <a:spcBef>
                <a:spcPts val="0"/>
              </a:spcBef>
              <a:spcAft>
                <a:spcPts val="0"/>
              </a:spcAft>
              <a:buSzPts val="900"/>
              <a:buNone/>
              <a:defRPr sz="900"/>
            </a:lvl6pPr>
            <a:lvl7pPr lvl="6" rtl="0" algn="ctr">
              <a:spcBef>
                <a:spcPts val="0"/>
              </a:spcBef>
              <a:spcAft>
                <a:spcPts val="0"/>
              </a:spcAft>
              <a:buSzPts val="900"/>
              <a:buNone/>
              <a:defRPr sz="900"/>
            </a:lvl7pPr>
            <a:lvl8pPr lvl="7" rtl="0" algn="ctr">
              <a:spcBef>
                <a:spcPts val="0"/>
              </a:spcBef>
              <a:spcAft>
                <a:spcPts val="0"/>
              </a:spcAft>
              <a:buSzPts val="900"/>
              <a:buNone/>
              <a:defRPr sz="900"/>
            </a:lvl8pPr>
            <a:lvl9pPr lvl="8" rtl="0" algn="ctr">
              <a:spcBef>
                <a:spcPts val="0"/>
              </a:spcBef>
              <a:spcAft>
                <a:spcPts val="0"/>
              </a:spcAft>
              <a:buSzPts val="900"/>
              <a:buNone/>
              <a:defRPr sz="900"/>
            </a:lvl9pPr>
          </a:lstStyle>
          <a:p/>
        </p:txBody>
      </p:sp>
      <p:sp>
        <p:nvSpPr>
          <p:cNvPr id="402" name="Google Shape;402;p58"/>
          <p:cNvSpPr txBox="1"/>
          <p:nvPr>
            <p:ph type="title"/>
          </p:nvPr>
        </p:nvSpPr>
        <p:spPr>
          <a:xfrm>
            <a:off x="580000" y="502225"/>
            <a:ext cx="7983900" cy="9282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4100"/>
              <a:buFont typeface="Poppins ExtraBold"/>
              <a:buNone/>
              <a:defRPr b="0" sz="4100">
                <a:latin typeface="Poppins ExtraBold"/>
                <a:ea typeface="Poppins ExtraBold"/>
                <a:cs typeface="Poppins ExtraBold"/>
                <a:sym typeface="Poppins ExtraBold"/>
              </a:defRPr>
            </a:lvl1pPr>
            <a:lvl2pPr lvl="1" rtl="0">
              <a:spcBef>
                <a:spcPts val="0"/>
              </a:spcBef>
              <a:spcAft>
                <a:spcPts val="0"/>
              </a:spcAft>
              <a:buSzPts val="4100"/>
              <a:buNone/>
              <a:defRPr sz="4100"/>
            </a:lvl2pPr>
            <a:lvl3pPr lvl="2" rtl="0">
              <a:spcBef>
                <a:spcPts val="0"/>
              </a:spcBef>
              <a:spcAft>
                <a:spcPts val="0"/>
              </a:spcAft>
              <a:buSzPts val="4100"/>
              <a:buNone/>
              <a:defRPr sz="4100"/>
            </a:lvl3pPr>
            <a:lvl4pPr lvl="3" rtl="0">
              <a:spcBef>
                <a:spcPts val="0"/>
              </a:spcBef>
              <a:spcAft>
                <a:spcPts val="0"/>
              </a:spcAft>
              <a:buSzPts val="4100"/>
              <a:buNone/>
              <a:defRPr sz="4100"/>
            </a:lvl4pPr>
            <a:lvl5pPr lvl="4" rtl="0">
              <a:spcBef>
                <a:spcPts val="0"/>
              </a:spcBef>
              <a:spcAft>
                <a:spcPts val="0"/>
              </a:spcAft>
              <a:buSzPts val="4100"/>
              <a:buNone/>
              <a:defRPr sz="4100"/>
            </a:lvl5pPr>
            <a:lvl6pPr lvl="5" rtl="0">
              <a:spcBef>
                <a:spcPts val="0"/>
              </a:spcBef>
              <a:spcAft>
                <a:spcPts val="0"/>
              </a:spcAft>
              <a:buSzPts val="4100"/>
              <a:buNone/>
              <a:defRPr sz="4100"/>
            </a:lvl6pPr>
            <a:lvl7pPr lvl="6" rtl="0">
              <a:spcBef>
                <a:spcPts val="0"/>
              </a:spcBef>
              <a:spcAft>
                <a:spcPts val="0"/>
              </a:spcAft>
              <a:buSzPts val="4100"/>
              <a:buNone/>
              <a:defRPr sz="4100"/>
            </a:lvl7pPr>
            <a:lvl8pPr lvl="7" rtl="0">
              <a:spcBef>
                <a:spcPts val="0"/>
              </a:spcBef>
              <a:spcAft>
                <a:spcPts val="0"/>
              </a:spcAft>
              <a:buSzPts val="4100"/>
              <a:buNone/>
              <a:defRPr sz="4100"/>
            </a:lvl8pPr>
            <a:lvl9pPr lvl="8" rtl="0">
              <a:spcBef>
                <a:spcPts val="0"/>
              </a:spcBef>
              <a:spcAft>
                <a:spcPts val="0"/>
              </a:spcAft>
              <a:buSzPts val="4100"/>
              <a:buNone/>
              <a:defRPr sz="4100"/>
            </a:lvl9pPr>
          </a:lstStyle>
          <a:p/>
        </p:txBody>
      </p:sp>
      <p:sp>
        <p:nvSpPr>
          <p:cNvPr id="403" name="Google Shape;403;p58"/>
          <p:cNvSpPr txBox="1"/>
          <p:nvPr>
            <p:ph idx="2" type="subTitle"/>
          </p:nvPr>
        </p:nvSpPr>
        <p:spPr>
          <a:xfrm>
            <a:off x="3455263" y="3157528"/>
            <a:ext cx="2333700" cy="606600"/>
          </a:xfrm>
          <a:prstGeom prst="rect">
            <a:avLst/>
          </a:prstGeom>
        </p:spPr>
        <p:txBody>
          <a:bodyPr anchorCtr="0" anchor="t" bIns="91425" lIns="91425" spcFirstLastPara="1" rIns="91425" wrap="square" tIns="91425">
            <a:spAutoFit/>
          </a:bodyPr>
          <a:lstStyle>
            <a:lvl1pPr lvl="0" rtl="0" algn="ctr">
              <a:spcBef>
                <a:spcPts val="0"/>
              </a:spcBef>
              <a:spcAft>
                <a:spcPts val="0"/>
              </a:spcAft>
              <a:buSzPts val="1100"/>
              <a:buFont typeface="Poppins Light"/>
              <a:buNone/>
              <a:defRPr sz="1100">
                <a:latin typeface="Poppins Light"/>
                <a:ea typeface="Poppins Light"/>
                <a:cs typeface="Poppins Light"/>
                <a:sym typeface="Poppins Light"/>
              </a:defRPr>
            </a:lvl1pPr>
            <a:lvl2pPr lvl="1" rtl="0" algn="ctr">
              <a:spcBef>
                <a:spcPts val="0"/>
              </a:spcBef>
              <a:spcAft>
                <a:spcPts val="0"/>
              </a:spcAft>
              <a:buSzPts val="900"/>
              <a:buNone/>
              <a:defRPr sz="900"/>
            </a:lvl2pPr>
            <a:lvl3pPr lvl="2" rtl="0" algn="ctr">
              <a:spcBef>
                <a:spcPts val="0"/>
              </a:spcBef>
              <a:spcAft>
                <a:spcPts val="0"/>
              </a:spcAft>
              <a:buSzPts val="900"/>
              <a:buNone/>
              <a:defRPr sz="900"/>
            </a:lvl3pPr>
            <a:lvl4pPr lvl="3" rtl="0" algn="ctr">
              <a:spcBef>
                <a:spcPts val="0"/>
              </a:spcBef>
              <a:spcAft>
                <a:spcPts val="0"/>
              </a:spcAft>
              <a:buSzPts val="900"/>
              <a:buNone/>
              <a:defRPr sz="900"/>
            </a:lvl4pPr>
            <a:lvl5pPr lvl="4" rtl="0" algn="ctr">
              <a:spcBef>
                <a:spcPts val="0"/>
              </a:spcBef>
              <a:spcAft>
                <a:spcPts val="0"/>
              </a:spcAft>
              <a:buSzPts val="900"/>
              <a:buNone/>
              <a:defRPr sz="900"/>
            </a:lvl5pPr>
            <a:lvl6pPr lvl="5" rtl="0" algn="ctr">
              <a:spcBef>
                <a:spcPts val="0"/>
              </a:spcBef>
              <a:spcAft>
                <a:spcPts val="0"/>
              </a:spcAft>
              <a:buSzPts val="900"/>
              <a:buNone/>
              <a:defRPr sz="900"/>
            </a:lvl6pPr>
            <a:lvl7pPr lvl="6" rtl="0" algn="ctr">
              <a:spcBef>
                <a:spcPts val="0"/>
              </a:spcBef>
              <a:spcAft>
                <a:spcPts val="0"/>
              </a:spcAft>
              <a:buSzPts val="900"/>
              <a:buNone/>
              <a:defRPr sz="900"/>
            </a:lvl7pPr>
            <a:lvl8pPr lvl="7" rtl="0" algn="ctr">
              <a:spcBef>
                <a:spcPts val="0"/>
              </a:spcBef>
              <a:spcAft>
                <a:spcPts val="0"/>
              </a:spcAft>
              <a:buSzPts val="900"/>
              <a:buNone/>
              <a:defRPr sz="900"/>
            </a:lvl8pPr>
            <a:lvl9pPr lvl="8" rtl="0" algn="ctr">
              <a:spcBef>
                <a:spcPts val="0"/>
              </a:spcBef>
              <a:spcAft>
                <a:spcPts val="0"/>
              </a:spcAft>
              <a:buSzPts val="900"/>
              <a:buNone/>
              <a:defRPr sz="900"/>
            </a:lvl9pPr>
          </a:lstStyle>
          <a:p/>
        </p:txBody>
      </p:sp>
      <p:sp>
        <p:nvSpPr>
          <p:cNvPr id="404" name="Google Shape;404;p58"/>
          <p:cNvSpPr txBox="1"/>
          <p:nvPr>
            <p:ph idx="3" type="subTitle"/>
          </p:nvPr>
        </p:nvSpPr>
        <p:spPr>
          <a:xfrm>
            <a:off x="6116713" y="3157528"/>
            <a:ext cx="2333700" cy="606600"/>
          </a:xfrm>
          <a:prstGeom prst="rect">
            <a:avLst/>
          </a:prstGeom>
        </p:spPr>
        <p:txBody>
          <a:bodyPr anchorCtr="0" anchor="t" bIns="91425" lIns="91425" spcFirstLastPara="1" rIns="91425" wrap="square" tIns="91425">
            <a:spAutoFit/>
          </a:bodyPr>
          <a:lstStyle>
            <a:lvl1pPr lvl="0" rtl="0" algn="ctr">
              <a:spcBef>
                <a:spcPts val="0"/>
              </a:spcBef>
              <a:spcAft>
                <a:spcPts val="0"/>
              </a:spcAft>
              <a:buSzPts val="1100"/>
              <a:buFont typeface="Poppins Light"/>
              <a:buNone/>
              <a:defRPr sz="1100">
                <a:latin typeface="Poppins Light"/>
                <a:ea typeface="Poppins Light"/>
                <a:cs typeface="Poppins Light"/>
                <a:sym typeface="Poppins Light"/>
              </a:defRPr>
            </a:lvl1pPr>
            <a:lvl2pPr lvl="1" rtl="0" algn="ctr">
              <a:spcBef>
                <a:spcPts val="0"/>
              </a:spcBef>
              <a:spcAft>
                <a:spcPts val="0"/>
              </a:spcAft>
              <a:buSzPts val="900"/>
              <a:buNone/>
              <a:defRPr sz="900"/>
            </a:lvl2pPr>
            <a:lvl3pPr lvl="2" rtl="0" algn="ctr">
              <a:spcBef>
                <a:spcPts val="0"/>
              </a:spcBef>
              <a:spcAft>
                <a:spcPts val="0"/>
              </a:spcAft>
              <a:buSzPts val="900"/>
              <a:buNone/>
              <a:defRPr sz="900"/>
            </a:lvl3pPr>
            <a:lvl4pPr lvl="3" rtl="0" algn="ctr">
              <a:spcBef>
                <a:spcPts val="0"/>
              </a:spcBef>
              <a:spcAft>
                <a:spcPts val="0"/>
              </a:spcAft>
              <a:buSzPts val="900"/>
              <a:buNone/>
              <a:defRPr sz="900"/>
            </a:lvl4pPr>
            <a:lvl5pPr lvl="4" rtl="0" algn="ctr">
              <a:spcBef>
                <a:spcPts val="0"/>
              </a:spcBef>
              <a:spcAft>
                <a:spcPts val="0"/>
              </a:spcAft>
              <a:buSzPts val="900"/>
              <a:buNone/>
              <a:defRPr sz="900"/>
            </a:lvl5pPr>
            <a:lvl6pPr lvl="5" rtl="0" algn="ctr">
              <a:spcBef>
                <a:spcPts val="0"/>
              </a:spcBef>
              <a:spcAft>
                <a:spcPts val="0"/>
              </a:spcAft>
              <a:buSzPts val="900"/>
              <a:buNone/>
              <a:defRPr sz="900"/>
            </a:lvl6pPr>
            <a:lvl7pPr lvl="6" rtl="0" algn="ctr">
              <a:spcBef>
                <a:spcPts val="0"/>
              </a:spcBef>
              <a:spcAft>
                <a:spcPts val="0"/>
              </a:spcAft>
              <a:buSzPts val="900"/>
              <a:buNone/>
              <a:defRPr sz="900"/>
            </a:lvl7pPr>
            <a:lvl8pPr lvl="7" rtl="0" algn="ctr">
              <a:spcBef>
                <a:spcPts val="0"/>
              </a:spcBef>
              <a:spcAft>
                <a:spcPts val="0"/>
              </a:spcAft>
              <a:buSzPts val="900"/>
              <a:buNone/>
              <a:defRPr sz="900"/>
            </a:lvl8pPr>
            <a:lvl9pPr lvl="8" rtl="0" algn="ctr">
              <a:spcBef>
                <a:spcPts val="0"/>
              </a:spcBef>
              <a:spcAft>
                <a:spcPts val="0"/>
              </a:spcAft>
              <a:buSzPts val="900"/>
              <a:buNone/>
              <a:defRPr sz="900"/>
            </a:lvl9pPr>
          </a:lstStyle>
          <a:p/>
        </p:txBody>
      </p:sp>
      <p:sp>
        <p:nvSpPr>
          <p:cNvPr id="405" name="Google Shape;405;p58"/>
          <p:cNvSpPr/>
          <p:nvPr>
            <p:ph idx="4" type="pic"/>
          </p:nvPr>
        </p:nvSpPr>
        <p:spPr>
          <a:xfrm>
            <a:off x="1245775" y="1762900"/>
            <a:ext cx="1229100" cy="1214400"/>
          </a:xfrm>
          <a:prstGeom prst="roundRect">
            <a:avLst>
              <a:gd fmla="val 4814" name="adj"/>
            </a:avLst>
          </a:prstGeom>
          <a:noFill/>
          <a:ln>
            <a:noFill/>
          </a:ln>
        </p:spPr>
      </p:sp>
      <p:sp>
        <p:nvSpPr>
          <p:cNvPr id="406" name="Google Shape;406;p58"/>
          <p:cNvSpPr/>
          <p:nvPr>
            <p:ph idx="5" type="pic"/>
          </p:nvPr>
        </p:nvSpPr>
        <p:spPr>
          <a:xfrm>
            <a:off x="3957450" y="1762900"/>
            <a:ext cx="1229100" cy="1214400"/>
          </a:xfrm>
          <a:prstGeom prst="roundRect">
            <a:avLst>
              <a:gd fmla="val 4814" name="adj"/>
            </a:avLst>
          </a:prstGeom>
          <a:noFill/>
          <a:ln>
            <a:noFill/>
          </a:ln>
        </p:spPr>
      </p:sp>
      <p:sp>
        <p:nvSpPr>
          <p:cNvPr id="407" name="Google Shape;407;p58"/>
          <p:cNvSpPr/>
          <p:nvPr>
            <p:ph idx="6" type="pic"/>
          </p:nvPr>
        </p:nvSpPr>
        <p:spPr>
          <a:xfrm>
            <a:off x="6669125" y="1762900"/>
            <a:ext cx="1229100" cy="1214400"/>
          </a:xfrm>
          <a:prstGeom prst="roundRect">
            <a:avLst>
              <a:gd fmla="val 4814" name="adj"/>
            </a:avLst>
          </a:prstGeom>
          <a:noFill/>
          <a:ln>
            <a:noFill/>
          </a:ln>
        </p:spPr>
      </p:sp>
    </p:spTree>
  </p:cSld>
  <p:clrMapOvr>
    <a:masterClrMapping/>
  </p:clrMapOvr>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 Graphic 07">
  <p:cSld name="Team Anywhere_1_1_1_1_2_2_1_1_1_3_1">
    <p:bg>
      <p:bgPr>
        <a:solidFill>
          <a:schemeClr val="accent1"/>
        </a:solidFill>
      </p:bgPr>
    </p:bg>
    <p:spTree>
      <p:nvGrpSpPr>
        <p:cNvPr id="408" name="Shape 408"/>
        <p:cNvGrpSpPr/>
        <p:nvPr/>
      </p:nvGrpSpPr>
      <p:grpSpPr>
        <a:xfrm>
          <a:off x="0" y="0"/>
          <a:ext cx="0" cy="0"/>
          <a:chOff x="0" y="0"/>
          <a:chExt cx="0" cy="0"/>
        </a:xfrm>
      </p:grpSpPr>
      <p:sp>
        <p:nvSpPr>
          <p:cNvPr id="409" name="Google Shape;409;p59"/>
          <p:cNvSpPr txBox="1"/>
          <p:nvPr>
            <p:ph idx="1" type="subTitle"/>
          </p:nvPr>
        </p:nvSpPr>
        <p:spPr>
          <a:xfrm>
            <a:off x="693475" y="3157528"/>
            <a:ext cx="2333700" cy="606600"/>
          </a:xfrm>
          <a:prstGeom prst="rect">
            <a:avLst/>
          </a:prstGeom>
        </p:spPr>
        <p:txBody>
          <a:bodyPr anchorCtr="0" anchor="t" bIns="91425" lIns="91425" spcFirstLastPara="1" rIns="91425" wrap="square" tIns="91425">
            <a:spAutoFit/>
          </a:bodyPr>
          <a:lstStyle>
            <a:lvl1pPr lvl="0" rtl="0" algn="ctr">
              <a:spcBef>
                <a:spcPts val="0"/>
              </a:spcBef>
              <a:spcAft>
                <a:spcPts val="0"/>
              </a:spcAft>
              <a:buClr>
                <a:schemeClr val="lt2"/>
              </a:buClr>
              <a:buSzPts val="1100"/>
              <a:buFont typeface="Poppins Light"/>
              <a:buNone/>
              <a:defRPr sz="1100">
                <a:solidFill>
                  <a:schemeClr val="lt2"/>
                </a:solidFill>
                <a:latin typeface="Poppins Light"/>
                <a:ea typeface="Poppins Light"/>
                <a:cs typeface="Poppins Light"/>
                <a:sym typeface="Poppins Light"/>
              </a:defRPr>
            </a:lvl1pPr>
            <a:lvl2pPr lvl="1" rtl="0" algn="ctr">
              <a:spcBef>
                <a:spcPts val="0"/>
              </a:spcBef>
              <a:spcAft>
                <a:spcPts val="0"/>
              </a:spcAft>
              <a:buClr>
                <a:schemeClr val="lt2"/>
              </a:buClr>
              <a:buSzPts val="900"/>
              <a:buNone/>
              <a:defRPr sz="900">
                <a:solidFill>
                  <a:schemeClr val="lt2"/>
                </a:solidFill>
              </a:defRPr>
            </a:lvl2pPr>
            <a:lvl3pPr lvl="2" rtl="0" algn="ctr">
              <a:spcBef>
                <a:spcPts val="0"/>
              </a:spcBef>
              <a:spcAft>
                <a:spcPts val="0"/>
              </a:spcAft>
              <a:buClr>
                <a:schemeClr val="lt2"/>
              </a:buClr>
              <a:buSzPts val="900"/>
              <a:buNone/>
              <a:defRPr sz="900">
                <a:solidFill>
                  <a:schemeClr val="lt2"/>
                </a:solidFill>
              </a:defRPr>
            </a:lvl3pPr>
            <a:lvl4pPr lvl="3" rtl="0" algn="ctr">
              <a:spcBef>
                <a:spcPts val="0"/>
              </a:spcBef>
              <a:spcAft>
                <a:spcPts val="0"/>
              </a:spcAft>
              <a:buClr>
                <a:schemeClr val="lt2"/>
              </a:buClr>
              <a:buSzPts val="900"/>
              <a:buNone/>
              <a:defRPr sz="900">
                <a:solidFill>
                  <a:schemeClr val="lt2"/>
                </a:solidFill>
              </a:defRPr>
            </a:lvl4pPr>
            <a:lvl5pPr lvl="4" rtl="0" algn="ctr">
              <a:spcBef>
                <a:spcPts val="0"/>
              </a:spcBef>
              <a:spcAft>
                <a:spcPts val="0"/>
              </a:spcAft>
              <a:buClr>
                <a:schemeClr val="lt2"/>
              </a:buClr>
              <a:buSzPts val="900"/>
              <a:buNone/>
              <a:defRPr sz="900">
                <a:solidFill>
                  <a:schemeClr val="lt2"/>
                </a:solidFill>
              </a:defRPr>
            </a:lvl5pPr>
            <a:lvl6pPr lvl="5" rtl="0" algn="ctr">
              <a:spcBef>
                <a:spcPts val="0"/>
              </a:spcBef>
              <a:spcAft>
                <a:spcPts val="0"/>
              </a:spcAft>
              <a:buClr>
                <a:schemeClr val="lt2"/>
              </a:buClr>
              <a:buSzPts val="900"/>
              <a:buNone/>
              <a:defRPr sz="900">
                <a:solidFill>
                  <a:schemeClr val="lt2"/>
                </a:solidFill>
              </a:defRPr>
            </a:lvl6pPr>
            <a:lvl7pPr lvl="6" rtl="0" algn="ctr">
              <a:spcBef>
                <a:spcPts val="0"/>
              </a:spcBef>
              <a:spcAft>
                <a:spcPts val="0"/>
              </a:spcAft>
              <a:buClr>
                <a:schemeClr val="lt2"/>
              </a:buClr>
              <a:buSzPts val="900"/>
              <a:buNone/>
              <a:defRPr sz="900">
                <a:solidFill>
                  <a:schemeClr val="lt2"/>
                </a:solidFill>
              </a:defRPr>
            </a:lvl7pPr>
            <a:lvl8pPr lvl="7" rtl="0" algn="ctr">
              <a:spcBef>
                <a:spcPts val="0"/>
              </a:spcBef>
              <a:spcAft>
                <a:spcPts val="0"/>
              </a:spcAft>
              <a:buClr>
                <a:schemeClr val="lt2"/>
              </a:buClr>
              <a:buSzPts val="900"/>
              <a:buNone/>
              <a:defRPr sz="900">
                <a:solidFill>
                  <a:schemeClr val="lt2"/>
                </a:solidFill>
              </a:defRPr>
            </a:lvl8pPr>
            <a:lvl9pPr lvl="8" rtl="0" algn="ctr">
              <a:spcBef>
                <a:spcPts val="0"/>
              </a:spcBef>
              <a:spcAft>
                <a:spcPts val="0"/>
              </a:spcAft>
              <a:buClr>
                <a:schemeClr val="lt2"/>
              </a:buClr>
              <a:buSzPts val="900"/>
              <a:buNone/>
              <a:defRPr sz="900">
                <a:solidFill>
                  <a:schemeClr val="lt2"/>
                </a:solidFill>
              </a:defRPr>
            </a:lvl9pPr>
          </a:lstStyle>
          <a:p/>
        </p:txBody>
      </p:sp>
      <p:sp>
        <p:nvSpPr>
          <p:cNvPr id="410" name="Google Shape;410;p59"/>
          <p:cNvSpPr txBox="1"/>
          <p:nvPr>
            <p:ph type="title"/>
          </p:nvPr>
        </p:nvSpPr>
        <p:spPr>
          <a:xfrm>
            <a:off x="606125" y="125275"/>
            <a:ext cx="7931700" cy="1305000"/>
          </a:xfrm>
          <a:prstGeom prst="rect">
            <a:avLst/>
          </a:prstGeom>
        </p:spPr>
        <p:txBody>
          <a:bodyPr anchorCtr="0" anchor="b" bIns="91425" lIns="91425" spcFirstLastPara="1" rIns="91425" wrap="square" tIns="91425">
            <a:normAutofit/>
          </a:bodyPr>
          <a:lstStyle>
            <a:lvl1pPr lvl="0" rtl="0" algn="ctr">
              <a:spcBef>
                <a:spcPts val="0"/>
              </a:spcBef>
              <a:spcAft>
                <a:spcPts val="0"/>
              </a:spcAft>
              <a:buClr>
                <a:srgbClr val="FDFEFE"/>
              </a:buClr>
              <a:buSzPts val="4100"/>
              <a:buFont typeface="Poppins ExtraBold"/>
              <a:buNone/>
              <a:defRPr b="0" sz="4100">
                <a:solidFill>
                  <a:srgbClr val="FDFEFE"/>
                </a:solidFill>
                <a:latin typeface="Poppins ExtraBold"/>
                <a:ea typeface="Poppins ExtraBold"/>
                <a:cs typeface="Poppins ExtraBold"/>
                <a:sym typeface="Poppins ExtraBold"/>
              </a:defRPr>
            </a:lvl1pPr>
            <a:lvl2pPr lvl="1" rtl="0">
              <a:spcBef>
                <a:spcPts val="0"/>
              </a:spcBef>
              <a:spcAft>
                <a:spcPts val="0"/>
              </a:spcAft>
              <a:buClr>
                <a:schemeClr val="lt1"/>
              </a:buClr>
              <a:buSzPts val="4100"/>
              <a:buNone/>
              <a:defRPr sz="4100">
                <a:solidFill>
                  <a:schemeClr val="lt1"/>
                </a:solidFill>
              </a:defRPr>
            </a:lvl2pPr>
            <a:lvl3pPr lvl="2" rtl="0">
              <a:spcBef>
                <a:spcPts val="0"/>
              </a:spcBef>
              <a:spcAft>
                <a:spcPts val="0"/>
              </a:spcAft>
              <a:buClr>
                <a:schemeClr val="lt1"/>
              </a:buClr>
              <a:buSzPts val="4100"/>
              <a:buNone/>
              <a:defRPr sz="4100">
                <a:solidFill>
                  <a:schemeClr val="lt1"/>
                </a:solidFill>
              </a:defRPr>
            </a:lvl3pPr>
            <a:lvl4pPr lvl="3" rtl="0">
              <a:spcBef>
                <a:spcPts val="0"/>
              </a:spcBef>
              <a:spcAft>
                <a:spcPts val="0"/>
              </a:spcAft>
              <a:buClr>
                <a:schemeClr val="lt1"/>
              </a:buClr>
              <a:buSzPts val="4100"/>
              <a:buNone/>
              <a:defRPr sz="4100">
                <a:solidFill>
                  <a:schemeClr val="lt1"/>
                </a:solidFill>
              </a:defRPr>
            </a:lvl4pPr>
            <a:lvl5pPr lvl="4" rtl="0">
              <a:spcBef>
                <a:spcPts val="0"/>
              </a:spcBef>
              <a:spcAft>
                <a:spcPts val="0"/>
              </a:spcAft>
              <a:buClr>
                <a:schemeClr val="lt1"/>
              </a:buClr>
              <a:buSzPts val="4100"/>
              <a:buNone/>
              <a:defRPr sz="4100">
                <a:solidFill>
                  <a:schemeClr val="lt1"/>
                </a:solidFill>
              </a:defRPr>
            </a:lvl5pPr>
            <a:lvl6pPr lvl="5" rtl="0">
              <a:spcBef>
                <a:spcPts val="0"/>
              </a:spcBef>
              <a:spcAft>
                <a:spcPts val="0"/>
              </a:spcAft>
              <a:buClr>
                <a:schemeClr val="lt1"/>
              </a:buClr>
              <a:buSzPts val="4100"/>
              <a:buNone/>
              <a:defRPr sz="4100">
                <a:solidFill>
                  <a:schemeClr val="lt1"/>
                </a:solidFill>
              </a:defRPr>
            </a:lvl6pPr>
            <a:lvl7pPr lvl="6" rtl="0">
              <a:spcBef>
                <a:spcPts val="0"/>
              </a:spcBef>
              <a:spcAft>
                <a:spcPts val="0"/>
              </a:spcAft>
              <a:buClr>
                <a:schemeClr val="lt1"/>
              </a:buClr>
              <a:buSzPts val="4100"/>
              <a:buNone/>
              <a:defRPr sz="4100">
                <a:solidFill>
                  <a:schemeClr val="lt1"/>
                </a:solidFill>
              </a:defRPr>
            </a:lvl7pPr>
            <a:lvl8pPr lvl="7" rtl="0">
              <a:spcBef>
                <a:spcPts val="0"/>
              </a:spcBef>
              <a:spcAft>
                <a:spcPts val="0"/>
              </a:spcAft>
              <a:buClr>
                <a:schemeClr val="lt1"/>
              </a:buClr>
              <a:buSzPts val="4100"/>
              <a:buNone/>
              <a:defRPr sz="4100">
                <a:solidFill>
                  <a:schemeClr val="lt1"/>
                </a:solidFill>
              </a:defRPr>
            </a:lvl8pPr>
            <a:lvl9pPr lvl="8" rtl="0">
              <a:spcBef>
                <a:spcPts val="0"/>
              </a:spcBef>
              <a:spcAft>
                <a:spcPts val="0"/>
              </a:spcAft>
              <a:buClr>
                <a:schemeClr val="lt1"/>
              </a:buClr>
              <a:buSzPts val="4100"/>
              <a:buNone/>
              <a:defRPr sz="4100">
                <a:solidFill>
                  <a:schemeClr val="lt1"/>
                </a:solidFill>
              </a:defRPr>
            </a:lvl9pPr>
          </a:lstStyle>
          <a:p/>
        </p:txBody>
      </p:sp>
      <p:sp>
        <p:nvSpPr>
          <p:cNvPr id="411" name="Google Shape;411;p59"/>
          <p:cNvSpPr txBox="1"/>
          <p:nvPr>
            <p:ph idx="2" type="subTitle"/>
          </p:nvPr>
        </p:nvSpPr>
        <p:spPr>
          <a:xfrm>
            <a:off x="3455263" y="3157528"/>
            <a:ext cx="2333700" cy="606600"/>
          </a:xfrm>
          <a:prstGeom prst="rect">
            <a:avLst/>
          </a:prstGeom>
        </p:spPr>
        <p:txBody>
          <a:bodyPr anchorCtr="0" anchor="t" bIns="91425" lIns="91425" spcFirstLastPara="1" rIns="91425" wrap="square" tIns="91425">
            <a:spAutoFit/>
          </a:bodyPr>
          <a:lstStyle>
            <a:lvl1pPr lvl="0" rtl="0" algn="ctr">
              <a:spcBef>
                <a:spcPts val="0"/>
              </a:spcBef>
              <a:spcAft>
                <a:spcPts val="0"/>
              </a:spcAft>
              <a:buClr>
                <a:schemeClr val="lt2"/>
              </a:buClr>
              <a:buSzPts val="1100"/>
              <a:buFont typeface="Poppins Light"/>
              <a:buNone/>
              <a:defRPr sz="1100">
                <a:solidFill>
                  <a:schemeClr val="lt2"/>
                </a:solidFill>
                <a:latin typeface="Poppins Light"/>
                <a:ea typeface="Poppins Light"/>
                <a:cs typeface="Poppins Light"/>
                <a:sym typeface="Poppins Light"/>
              </a:defRPr>
            </a:lvl1pPr>
            <a:lvl2pPr lvl="1" rtl="0" algn="ctr">
              <a:spcBef>
                <a:spcPts val="0"/>
              </a:spcBef>
              <a:spcAft>
                <a:spcPts val="0"/>
              </a:spcAft>
              <a:buClr>
                <a:schemeClr val="lt2"/>
              </a:buClr>
              <a:buSzPts val="900"/>
              <a:buNone/>
              <a:defRPr sz="900">
                <a:solidFill>
                  <a:schemeClr val="lt2"/>
                </a:solidFill>
              </a:defRPr>
            </a:lvl2pPr>
            <a:lvl3pPr lvl="2" rtl="0" algn="ctr">
              <a:spcBef>
                <a:spcPts val="0"/>
              </a:spcBef>
              <a:spcAft>
                <a:spcPts val="0"/>
              </a:spcAft>
              <a:buClr>
                <a:schemeClr val="lt2"/>
              </a:buClr>
              <a:buSzPts val="900"/>
              <a:buNone/>
              <a:defRPr sz="900">
                <a:solidFill>
                  <a:schemeClr val="lt2"/>
                </a:solidFill>
              </a:defRPr>
            </a:lvl3pPr>
            <a:lvl4pPr lvl="3" rtl="0" algn="ctr">
              <a:spcBef>
                <a:spcPts val="0"/>
              </a:spcBef>
              <a:spcAft>
                <a:spcPts val="0"/>
              </a:spcAft>
              <a:buClr>
                <a:schemeClr val="lt2"/>
              </a:buClr>
              <a:buSzPts val="900"/>
              <a:buNone/>
              <a:defRPr sz="900">
                <a:solidFill>
                  <a:schemeClr val="lt2"/>
                </a:solidFill>
              </a:defRPr>
            </a:lvl4pPr>
            <a:lvl5pPr lvl="4" rtl="0" algn="ctr">
              <a:spcBef>
                <a:spcPts val="0"/>
              </a:spcBef>
              <a:spcAft>
                <a:spcPts val="0"/>
              </a:spcAft>
              <a:buClr>
                <a:schemeClr val="lt2"/>
              </a:buClr>
              <a:buSzPts val="900"/>
              <a:buNone/>
              <a:defRPr sz="900">
                <a:solidFill>
                  <a:schemeClr val="lt2"/>
                </a:solidFill>
              </a:defRPr>
            </a:lvl5pPr>
            <a:lvl6pPr lvl="5" rtl="0" algn="ctr">
              <a:spcBef>
                <a:spcPts val="0"/>
              </a:spcBef>
              <a:spcAft>
                <a:spcPts val="0"/>
              </a:spcAft>
              <a:buClr>
                <a:schemeClr val="lt2"/>
              </a:buClr>
              <a:buSzPts val="900"/>
              <a:buNone/>
              <a:defRPr sz="900">
                <a:solidFill>
                  <a:schemeClr val="lt2"/>
                </a:solidFill>
              </a:defRPr>
            </a:lvl6pPr>
            <a:lvl7pPr lvl="6" rtl="0" algn="ctr">
              <a:spcBef>
                <a:spcPts val="0"/>
              </a:spcBef>
              <a:spcAft>
                <a:spcPts val="0"/>
              </a:spcAft>
              <a:buClr>
                <a:schemeClr val="lt2"/>
              </a:buClr>
              <a:buSzPts val="900"/>
              <a:buNone/>
              <a:defRPr sz="900">
                <a:solidFill>
                  <a:schemeClr val="lt2"/>
                </a:solidFill>
              </a:defRPr>
            </a:lvl7pPr>
            <a:lvl8pPr lvl="7" rtl="0" algn="ctr">
              <a:spcBef>
                <a:spcPts val="0"/>
              </a:spcBef>
              <a:spcAft>
                <a:spcPts val="0"/>
              </a:spcAft>
              <a:buClr>
                <a:schemeClr val="lt2"/>
              </a:buClr>
              <a:buSzPts val="900"/>
              <a:buNone/>
              <a:defRPr sz="900">
                <a:solidFill>
                  <a:schemeClr val="lt2"/>
                </a:solidFill>
              </a:defRPr>
            </a:lvl8pPr>
            <a:lvl9pPr lvl="8" rtl="0" algn="ctr">
              <a:spcBef>
                <a:spcPts val="0"/>
              </a:spcBef>
              <a:spcAft>
                <a:spcPts val="0"/>
              </a:spcAft>
              <a:buClr>
                <a:schemeClr val="lt2"/>
              </a:buClr>
              <a:buSzPts val="900"/>
              <a:buNone/>
              <a:defRPr sz="900">
                <a:solidFill>
                  <a:schemeClr val="lt2"/>
                </a:solidFill>
              </a:defRPr>
            </a:lvl9pPr>
          </a:lstStyle>
          <a:p/>
        </p:txBody>
      </p:sp>
      <p:sp>
        <p:nvSpPr>
          <p:cNvPr id="412" name="Google Shape;412;p59"/>
          <p:cNvSpPr txBox="1"/>
          <p:nvPr>
            <p:ph idx="3" type="subTitle"/>
          </p:nvPr>
        </p:nvSpPr>
        <p:spPr>
          <a:xfrm>
            <a:off x="6116713" y="3157528"/>
            <a:ext cx="2333700" cy="606600"/>
          </a:xfrm>
          <a:prstGeom prst="rect">
            <a:avLst/>
          </a:prstGeom>
        </p:spPr>
        <p:txBody>
          <a:bodyPr anchorCtr="0" anchor="t" bIns="91425" lIns="91425" spcFirstLastPara="1" rIns="91425" wrap="square" tIns="91425">
            <a:spAutoFit/>
          </a:bodyPr>
          <a:lstStyle>
            <a:lvl1pPr lvl="0" rtl="0" algn="ctr">
              <a:spcBef>
                <a:spcPts val="0"/>
              </a:spcBef>
              <a:spcAft>
                <a:spcPts val="0"/>
              </a:spcAft>
              <a:buClr>
                <a:schemeClr val="lt2"/>
              </a:buClr>
              <a:buSzPts val="1100"/>
              <a:buFont typeface="Poppins Light"/>
              <a:buNone/>
              <a:defRPr sz="1100">
                <a:solidFill>
                  <a:schemeClr val="lt2"/>
                </a:solidFill>
                <a:latin typeface="Poppins Light"/>
                <a:ea typeface="Poppins Light"/>
                <a:cs typeface="Poppins Light"/>
                <a:sym typeface="Poppins Light"/>
              </a:defRPr>
            </a:lvl1pPr>
            <a:lvl2pPr lvl="1" rtl="0" algn="ctr">
              <a:spcBef>
                <a:spcPts val="0"/>
              </a:spcBef>
              <a:spcAft>
                <a:spcPts val="0"/>
              </a:spcAft>
              <a:buClr>
                <a:schemeClr val="lt2"/>
              </a:buClr>
              <a:buSzPts val="900"/>
              <a:buNone/>
              <a:defRPr sz="900">
                <a:solidFill>
                  <a:schemeClr val="lt2"/>
                </a:solidFill>
              </a:defRPr>
            </a:lvl2pPr>
            <a:lvl3pPr lvl="2" rtl="0" algn="ctr">
              <a:spcBef>
                <a:spcPts val="0"/>
              </a:spcBef>
              <a:spcAft>
                <a:spcPts val="0"/>
              </a:spcAft>
              <a:buClr>
                <a:schemeClr val="lt2"/>
              </a:buClr>
              <a:buSzPts val="900"/>
              <a:buNone/>
              <a:defRPr sz="900">
                <a:solidFill>
                  <a:schemeClr val="lt2"/>
                </a:solidFill>
              </a:defRPr>
            </a:lvl3pPr>
            <a:lvl4pPr lvl="3" rtl="0" algn="ctr">
              <a:spcBef>
                <a:spcPts val="0"/>
              </a:spcBef>
              <a:spcAft>
                <a:spcPts val="0"/>
              </a:spcAft>
              <a:buClr>
                <a:schemeClr val="lt2"/>
              </a:buClr>
              <a:buSzPts val="900"/>
              <a:buNone/>
              <a:defRPr sz="900">
                <a:solidFill>
                  <a:schemeClr val="lt2"/>
                </a:solidFill>
              </a:defRPr>
            </a:lvl4pPr>
            <a:lvl5pPr lvl="4" rtl="0" algn="ctr">
              <a:spcBef>
                <a:spcPts val="0"/>
              </a:spcBef>
              <a:spcAft>
                <a:spcPts val="0"/>
              </a:spcAft>
              <a:buClr>
                <a:schemeClr val="lt2"/>
              </a:buClr>
              <a:buSzPts val="900"/>
              <a:buNone/>
              <a:defRPr sz="900">
                <a:solidFill>
                  <a:schemeClr val="lt2"/>
                </a:solidFill>
              </a:defRPr>
            </a:lvl5pPr>
            <a:lvl6pPr lvl="5" rtl="0" algn="ctr">
              <a:spcBef>
                <a:spcPts val="0"/>
              </a:spcBef>
              <a:spcAft>
                <a:spcPts val="0"/>
              </a:spcAft>
              <a:buClr>
                <a:schemeClr val="lt2"/>
              </a:buClr>
              <a:buSzPts val="900"/>
              <a:buNone/>
              <a:defRPr sz="900">
                <a:solidFill>
                  <a:schemeClr val="lt2"/>
                </a:solidFill>
              </a:defRPr>
            </a:lvl6pPr>
            <a:lvl7pPr lvl="6" rtl="0" algn="ctr">
              <a:spcBef>
                <a:spcPts val="0"/>
              </a:spcBef>
              <a:spcAft>
                <a:spcPts val="0"/>
              </a:spcAft>
              <a:buClr>
                <a:schemeClr val="lt2"/>
              </a:buClr>
              <a:buSzPts val="900"/>
              <a:buNone/>
              <a:defRPr sz="900">
                <a:solidFill>
                  <a:schemeClr val="lt2"/>
                </a:solidFill>
              </a:defRPr>
            </a:lvl7pPr>
            <a:lvl8pPr lvl="7" rtl="0" algn="ctr">
              <a:spcBef>
                <a:spcPts val="0"/>
              </a:spcBef>
              <a:spcAft>
                <a:spcPts val="0"/>
              </a:spcAft>
              <a:buClr>
                <a:schemeClr val="lt2"/>
              </a:buClr>
              <a:buSzPts val="900"/>
              <a:buNone/>
              <a:defRPr sz="900">
                <a:solidFill>
                  <a:schemeClr val="lt2"/>
                </a:solidFill>
              </a:defRPr>
            </a:lvl8pPr>
            <a:lvl9pPr lvl="8" rtl="0" algn="ctr">
              <a:spcBef>
                <a:spcPts val="0"/>
              </a:spcBef>
              <a:spcAft>
                <a:spcPts val="0"/>
              </a:spcAft>
              <a:buClr>
                <a:schemeClr val="lt2"/>
              </a:buClr>
              <a:buSzPts val="900"/>
              <a:buNone/>
              <a:defRPr sz="900">
                <a:solidFill>
                  <a:schemeClr val="lt2"/>
                </a:solidFill>
              </a:defRPr>
            </a:lvl9pPr>
          </a:lstStyle>
          <a:p/>
        </p:txBody>
      </p:sp>
      <p:sp>
        <p:nvSpPr>
          <p:cNvPr id="413" name="Google Shape;413;p59"/>
          <p:cNvSpPr/>
          <p:nvPr>
            <p:ph idx="4" type="pic"/>
          </p:nvPr>
        </p:nvSpPr>
        <p:spPr>
          <a:xfrm>
            <a:off x="1245775" y="1762900"/>
            <a:ext cx="1229100" cy="1214400"/>
          </a:xfrm>
          <a:prstGeom prst="roundRect">
            <a:avLst>
              <a:gd fmla="val 4814" name="adj"/>
            </a:avLst>
          </a:prstGeom>
          <a:noFill/>
          <a:ln>
            <a:noFill/>
          </a:ln>
        </p:spPr>
      </p:sp>
      <p:sp>
        <p:nvSpPr>
          <p:cNvPr id="414" name="Google Shape;414;p59"/>
          <p:cNvSpPr/>
          <p:nvPr>
            <p:ph idx="5" type="pic"/>
          </p:nvPr>
        </p:nvSpPr>
        <p:spPr>
          <a:xfrm>
            <a:off x="3957450" y="1762900"/>
            <a:ext cx="1229100" cy="1214400"/>
          </a:xfrm>
          <a:prstGeom prst="roundRect">
            <a:avLst>
              <a:gd fmla="val 4814" name="adj"/>
            </a:avLst>
          </a:prstGeom>
          <a:noFill/>
          <a:ln>
            <a:noFill/>
          </a:ln>
        </p:spPr>
      </p:sp>
      <p:sp>
        <p:nvSpPr>
          <p:cNvPr id="415" name="Google Shape;415;p59"/>
          <p:cNvSpPr/>
          <p:nvPr>
            <p:ph idx="6" type="pic"/>
          </p:nvPr>
        </p:nvSpPr>
        <p:spPr>
          <a:xfrm>
            <a:off x="6669125" y="1762900"/>
            <a:ext cx="1229100" cy="1214400"/>
          </a:xfrm>
          <a:prstGeom prst="roundRect">
            <a:avLst>
              <a:gd fmla="val 4814" name="adj"/>
            </a:avLst>
          </a:prstGeom>
          <a:noFill/>
          <a:ln>
            <a:noFill/>
          </a:ln>
        </p:spPr>
      </p:sp>
    </p:spTree>
  </p:cSld>
  <p:clrMapOvr>
    <a:masterClrMapping/>
  </p:clrMapOvr>
</p:sldLayout>
</file>

<file path=ppt/slideLayouts/slideLayout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 Graphic 08">
  <p:cSld name="Team Anywhere_1_1_1_1_2_2_1_1_1_3_1_1">
    <p:bg>
      <p:bgPr>
        <a:solidFill>
          <a:schemeClr val="accent1"/>
        </a:solidFill>
      </p:bgPr>
    </p:bg>
    <p:spTree>
      <p:nvGrpSpPr>
        <p:cNvPr id="416" name="Shape 416"/>
        <p:cNvGrpSpPr/>
        <p:nvPr/>
      </p:nvGrpSpPr>
      <p:grpSpPr>
        <a:xfrm>
          <a:off x="0" y="0"/>
          <a:ext cx="0" cy="0"/>
          <a:chOff x="0" y="0"/>
          <a:chExt cx="0" cy="0"/>
        </a:xfrm>
      </p:grpSpPr>
      <p:sp>
        <p:nvSpPr>
          <p:cNvPr id="417" name="Google Shape;417;p60"/>
          <p:cNvSpPr txBox="1"/>
          <p:nvPr>
            <p:ph type="title"/>
          </p:nvPr>
        </p:nvSpPr>
        <p:spPr>
          <a:xfrm>
            <a:off x="4975775" y="1325400"/>
            <a:ext cx="3775200" cy="2492700"/>
          </a:xfrm>
          <a:prstGeom prst="rect">
            <a:avLst/>
          </a:prstGeom>
        </p:spPr>
        <p:txBody>
          <a:bodyPr anchorCtr="0" anchor="ctr" bIns="91425" lIns="91425" spcFirstLastPara="1" rIns="91425" wrap="square" tIns="91425">
            <a:normAutofit/>
          </a:bodyPr>
          <a:lstStyle>
            <a:lvl1pPr lvl="0" rtl="0">
              <a:spcBef>
                <a:spcPts val="0"/>
              </a:spcBef>
              <a:spcAft>
                <a:spcPts val="0"/>
              </a:spcAft>
              <a:buClr>
                <a:srgbClr val="FDFEFE"/>
              </a:buClr>
              <a:buSzPts val="3600"/>
              <a:buFont typeface="Poppins ExtraBold"/>
              <a:buNone/>
              <a:defRPr b="0" sz="3600">
                <a:solidFill>
                  <a:srgbClr val="FDFEFE"/>
                </a:solidFill>
                <a:latin typeface="Poppins ExtraBold"/>
                <a:ea typeface="Poppins ExtraBold"/>
                <a:cs typeface="Poppins ExtraBold"/>
                <a:sym typeface="Poppins ExtraBold"/>
              </a:defRPr>
            </a:lvl1pPr>
            <a:lvl2pPr lvl="1" rtl="0">
              <a:spcBef>
                <a:spcPts val="0"/>
              </a:spcBef>
              <a:spcAft>
                <a:spcPts val="0"/>
              </a:spcAft>
              <a:buClr>
                <a:schemeClr val="lt1"/>
              </a:buClr>
              <a:buSzPts val="4100"/>
              <a:buNone/>
              <a:defRPr sz="4100">
                <a:solidFill>
                  <a:schemeClr val="lt1"/>
                </a:solidFill>
              </a:defRPr>
            </a:lvl2pPr>
            <a:lvl3pPr lvl="2" rtl="0">
              <a:spcBef>
                <a:spcPts val="0"/>
              </a:spcBef>
              <a:spcAft>
                <a:spcPts val="0"/>
              </a:spcAft>
              <a:buClr>
                <a:schemeClr val="lt1"/>
              </a:buClr>
              <a:buSzPts val="4100"/>
              <a:buNone/>
              <a:defRPr sz="4100">
                <a:solidFill>
                  <a:schemeClr val="lt1"/>
                </a:solidFill>
              </a:defRPr>
            </a:lvl3pPr>
            <a:lvl4pPr lvl="3" rtl="0">
              <a:spcBef>
                <a:spcPts val="0"/>
              </a:spcBef>
              <a:spcAft>
                <a:spcPts val="0"/>
              </a:spcAft>
              <a:buClr>
                <a:schemeClr val="lt1"/>
              </a:buClr>
              <a:buSzPts val="4100"/>
              <a:buNone/>
              <a:defRPr sz="4100">
                <a:solidFill>
                  <a:schemeClr val="lt1"/>
                </a:solidFill>
              </a:defRPr>
            </a:lvl4pPr>
            <a:lvl5pPr lvl="4" rtl="0">
              <a:spcBef>
                <a:spcPts val="0"/>
              </a:spcBef>
              <a:spcAft>
                <a:spcPts val="0"/>
              </a:spcAft>
              <a:buClr>
                <a:schemeClr val="lt1"/>
              </a:buClr>
              <a:buSzPts val="4100"/>
              <a:buNone/>
              <a:defRPr sz="4100">
                <a:solidFill>
                  <a:schemeClr val="lt1"/>
                </a:solidFill>
              </a:defRPr>
            </a:lvl5pPr>
            <a:lvl6pPr lvl="5" rtl="0">
              <a:spcBef>
                <a:spcPts val="0"/>
              </a:spcBef>
              <a:spcAft>
                <a:spcPts val="0"/>
              </a:spcAft>
              <a:buClr>
                <a:schemeClr val="lt1"/>
              </a:buClr>
              <a:buSzPts val="4100"/>
              <a:buNone/>
              <a:defRPr sz="4100">
                <a:solidFill>
                  <a:schemeClr val="lt1"/>
                </a:solidFill>
              </a:defRPr>
            </a:lvl6pPr>
            <a:lvl7pPr lvl="6" rtl="0">
              <a:spcBef>
                <a:spcPts val="0"/>
              </a:spcBef>
              <a:spcAft>
                <a:spcPts val="0"/>
              </a:spcAft>
              <a:buClr>
                <a:schemeClr val="lt1"/>
              </a:buClr>
              <a:buSzPts val="4100"/>
              <a:buNone/>
              <a:defRPr sz="4100">
                <a:solidFill>
                  <a:schemeClr val="lt1"/>
                </a:solidFill>
              </a:defRPr>
            </a:lvl7pPr>
            <a:lvl8pPr lvl="7" rtl="0">
              <a:spcBef>
                <a:spcPts val="0"/>
              </a:spcBef>
              <a:spcAft>
                <a:spcPts val="0"/>
              </a:spcAft>
              <a:buClr>
                <a:schemeClr val="lt1"/>
              </a:buClr>
              <a:buSzPts val="4100"/>
              <a:buNone/>
              <a:defRPr sz="4100">
                <a:solidFill>
                  <a:schemeClr val="lt1"/>
                </a:solidFill>
              </a:defRPr>
            </a:lvl8pPr>
            <a:lvl9pPr lvl="8" rtl="0">
              <a:spcBef>
                <a:spcPts val="0"/>
              </a:spcBef>
              <a:spcAft>
                <a:spcPts val="0"/>
              </a:spcAft>
              <a:buClr>
                <a:schemeClr val="lt1"/>
              </a:buClr>
              <a:buSzPts val="4100"/>
              <a:buNone/>
              <a:defRPr sz="4100">
                <a:solidFill>
                  <a:schemeClr val="lt1"/>
                </a:solidFill>
              </a:defRPr>
            </a:lvl9pPr>
          </a:lstStyle>
          <a:p/>
        </p:txBody>
      </p:sp>
      <p:sp>
        <p:nvSpPr>
          <p:cNvPr id="418" name="Google Shape;418;p60"/>
          <p:cNvSpPr/>
          <p:nvPr/>
        </p:nvSpPr>
        <p:spPr>
          <a:xfrm>
            <a:off x="0" y="0"/>
            <a:ext cx="4572000" cy="5143500"/>
          </a:xfrm>
          <a:prstGeom prst="rect">
            <a:avLst/>
          </a:prstGeom>
          <a:solidFill>
            <a:srgbClr val="FDFEFE"/>
          </a:solidFill>
          <a:ln>
            <a:noFill/>
          </a:ln>
        </p:spPr>
        <p:txBody>
          <a:bodyPr anchorCtr="0" anchor="ctr" bIns="19050" lIns="19050" spcFirstLastPara="1" rIns="19050" wrap="square" tIns="19050">
            <a:noAutofit/>
          </a:bodyPr>
          <a:lstStyle/>
          <a:p>
            <a:pPr indent="0" lvl="0" marL="0" marR="0" rtl="0" algn="ctr">
              <a:lnSpc>
                <a:spcPct val="100000"/>
              </a:lnSpc>
              <a:spcBef>
                <a:spcPts val="0"/>
              </a:spcBef>
              <a:spcAft>
                <a:spcPts val="0"/>
              </a:spcAft>
              <a:buClr>
                <a:srgbClr val="292A2E"/>
              </a:buClr>
              <a:buSzPts val="1400"/>
              <a:buFont typeface="Play"/>
              <a:buNone/>
            </a:pPr>
            <a:r>
              <a:t/>
            </a:r>
            <a:endParaRPr b="0" i="0" sz="1400" u="none" cap="none" strike="noStrike">
              <a:solidFill>
                <a:srgbClr val="292A2E"/>
              </a:solidFill>
              <a:latin typeface="Play"/>
              <a:ea typeface="Play"/>
              <a:cs typeface="Play"/>
              <a:sym typeface="Play"/>
            </a:endParaRPr>
          </a:p>
        </p:txBody>
      </p:sp>
      <p:sp>
        <p:nvSpPr>
          <p:cNvPr id="419" name="Google Shape;419;p60"/>
          <p:cNvSpPr/>
          <p:nvPr>
            <p:ph idx="2" type="pic"/>
          </p:nvPr>
        </p:nvSpPr>
        <p:spPr>
          <a:xfrm>
            <a:off x="623100" y="1050900"/>
            <a:ext cx="3325800" cy="3041700"/>
          </a:xfrm>
          <a:prstGeom prst="roundRect">
            <a:avLst>
              <a:gd fmla="val 1367" name="adj"/>
            </a:avLst>
          </a:prstGeom>
          <a:noFill/>
          <a:ln>
            <a:noFill/>
          </a:ln>
        </p:spPr>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uide 03">
  <p:cSld name="CUSTOM_4_2">
    <p:spTree>
      <p:nvGrpSpPr>
        <p:cNvPr id="29" name="Shape 29"/>
        <p:cNvGrpSpPr/>
        <p:nvPr/>
      </p:nvGrpSpPr>
      <p:grpSpPr>
        <a:xfrm>
          <a:off x="0" y="0"/>
          <a:ext cx="0" cy="0"/>
          <a:chOff x="0" y="0"/>
          <a:chExt cx="0" cy="0"/>
        </a:xfrm>
      </p:grpSpPr>
      <p:sp>
        <p:nvSpPr>
          <p:cNvPr id="30" name="Google Shape;30;p7"/>
          <p:cNvSpPr/>
          <p:nvPr/>
        </p:nvSpPr>
        <p:spPr>
          <a:xfrm>
            <a:off x="4572000" y="0"/>
            <a:ext cx="4572000" cy="5143500"/>
          </a:xfrm>
          <a:prstGeom prst="rect">
            <a:avLst/>
          </a:prstGeom>
          <a:solidFill>
            <a:schemeClr val="accent1"/>
          </a:solidFill>
          <a:ln>
            <a:noFill/>
          </a:ln>
        </p:spPr>
        <p:txBody>
          <a:bodyPr anchorCtr="0" anchor="ctr" bIns="19050" lIns="19050" spcFirstLastPara="1" rIns="19050" wrap="square" tIns="19050">
            <a:noAutofit/>
          </a:bodyPr>
          <a:lstStyle/>
          <a:p>
            <a:pPr indent="0" lvl="0" marL="0" marR="0" rtl="0" algn="ctr">
              <a:lnSpc>
                <a:spcPct val="100000"/>
              </a:lnSpc>
              <a:spcBef>
                <a:spcPts val="0"/>
              </a:spcBef>
              <a:spcAft>
                <a:spcPts val="0"/>
              </a:spcAft>
              <a:buClr>
                <a:srgbClr val="292A2E"/>
              </a:buClr>
              <a:buSzPts val="1400"/>
              <a:buFont typeface="Play"/>
              <a:buNone/>
            </a:pPr>
            <a:r>
              <a:t/>
            </a:r>
            <a:endParaRPr b="0" i="0" sz="1400" u="none" cap="none" strike="noStrike">
              <a:solidFill>
                <a:srgbClr val="292A2E"/>
              </a:solidFill>
              <a:latin typeface="Play"/>
              <a:ea typeface="Play"/>
              <a:cs typeface="Play"/>
              <a:sym typeface="Play"/>
            </a:endParaRPr>
          </a:p>
        </p:txBody>
      </p:sp>
      <p:sp>
        <p:nvSpPr>
          <p:cNvPr id="31" name="Google Shape;31;p7"/>
          <p:cNvSpPr txBox="1"/>
          <p:nvPr/>
        </p:nvSpPr>
        <p:spPr>
          <a:xfrm>
            <a:off x="864650" y="1734550"/>
            <a:ext cx="3378300" cy="3071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None/>
            </a:pPr>
            <a:r>
              <a:rPr lang="en" sz="1200">
                <a:solidFill>
                  <a:srgbClr val="292A2E"/>
                </a:solidFill>
                <a:latin typeface="Poppins Light"/>
                <a:ea typeface="Poppins Light"/>
                <a:cs typeface="Poppins Light"/>
                <a:sym typeface="Poppins Light"/>
              </a:rPr>
              <a:t>If you've copied text from another source, make sure to use these combinations </a:t>
            </a:r>
            <a:br>
              <a:rPr lang="en" sz="1200">
                <a:solidFill>
                  <a:srgbClr val="292A2E"/>
                </a:solidFill>
                <a:latin typeface="Poppins Light"/>
                <a:ea typeface="Poppins Light"/>
                <a:cs typeface="Poppins Light"/>
                <a:sym typeface="Poppins Light"/>
              </a:rPr>
            </a:br>
            <a:r>
              <a:rPr lang="en" sz="1200">
                <a:solidFill>
                  <a:srgbClr val="292A2E"/>
                </a:solidFill>
                <a:latin typeface="Poppins Light"/>
                <a:ea typeface="Poppins Light"/>
                <a:cs typeface="Poppins Light"/>
                <a:sym typeface="Poppins Light"/>
              </a:rPr>
              <a:t>for pasting:</a:t>
            </a:r>
            <a:endParaRPr sz="1200">
              <a:solidFill>
                <a:srgbClr val="292A2E"/>
              </a:solidFill>
              <a:latin typeface="Poppins Light"/>
              <a:ea typeface="Poppins Light"/>
              <a:cs typeface="Poppins Light"/>
              <a:sym typeface="Poppins Light"/>
            </a:endParaRPr>
          </a:p>
          <a:p>
            <a:pPr indent="0" lvl="0" marL="0" rtl="0" algn="l">
              <a:lnSpc>
                <a:spcPct val="115000"/>
              </a:lnSpc>
              <a:spcBef>
                <a:spcPts val="0"/>
              </a:spcBef>
              <a:spcAft>
                <a:spcPts val="0"/>
              </a:spcAft>
              <a:buNone/>
            </a:pPr>
            <a:r>
              <a:t/>
            </a:r>
            <a:endParaRPr sz="1200">
              <a:solidFill>
                <a:srgbClr val="292A2E"/>
              </a:solidFill>
              <a:latin typeface="Poppins Light"/>
              <a:ea typeface="Poppins Light"/>
              <a:cs typeface="Poppins Light"/>
              <a:sym typeface="Poppins Light"/>
            </a:endParaRPr>
          </a:p>
          <a:p>
            <a:pPr indent="0" lvl="0" marL="0" rtl="0" algn="l">
              <a:lnSpc>
                <a:spcPct val="115000"/>
              </a:lnSpc>
              <a:spcBef>
                <a:spcPts val="0"/>
              </a:spcBef>
              <a:spcAft>
                <a:spcPts val="0"/>
              </a:spcAft>
              <a:buNone/>
            </a:pPr>
            <a:r>
              <a:rPr b="1" lang="en" sz="1200">
                <a:solidFill>
                  <a:srgbClr val="292A2E"/>
                </a:solidFill>
                <a:latin typeface="Poppins"/>
                <a:ea typeface="Poppins"/>
                <a:cs typeface="Poppins"/>
                <a:sym typeface="Poppins"/>
              </a:rPr>
              <a:t>Mac:</a:t>
            </a:r>
            <a:r>
              <a:rPr lang="en" sz="1200">
                <a:solidFill>
                  <a:srgbClr val="292A2E"/>
                </a:solidFill>
                <a:latin typeface="Poppins Light"/>
                <a:ea typeface="Poppins Light"/>
                <a:cs typeface="Poppins Light"/>
                <a:sym typeface="Poppins Light"/>
              </a:rPr>
              <a:t> Shift + Option + Command + V</a:t>
            </a:r>
            <a:endParaRPr sz="1200">
              <a:solidFill>
                <a:srgbClr val="292A2E"/>
              </a:solidFill>
              <a:latin typeface="Poppins Light"/>
              <a:ea typeface="Poppins Light"/>
              <a:cs typeface="Poppins Light"/>
              <a:sym typeface="Poppins Light"/>
            </a:endParaRPr>
          </a:p>
          <a:p>
            <a:pPr indent="0" lvl="0" marL="0" rtl="0" algn="l">
              <a:lnSpc>
                <a:spcPct val="115000"/>
              </a:lnSpc>
              <a:spcBef>
                <a:spcPts val="0"/>
              </a:spcBef>
              <a:spcAft>
                <a:spcPts val="0"/>
              </a:spcAft>
              <a:buNone/>
            </a:pPr>
            <a:r>
              <a:rPr b="1" lang="en" sz="1200">
                <a:solidFill>
                  <a:srgbClr val="292A2E"/>
                </a:solidFill>
                <a:latin typeface="Poppins"/>
                <a:ea typeface="Poppins"/>
                <a:cs typeface="Poppins"/>
                <a:sym typeface="Poppins"/>
              </a:rPr>
              <a:t>Windows:</a:t>
            </a:r>
            <a:r>
              <a:rPr lang="en" sz="1200">
                <a:solidFill>
                  <a:srgbClr val="292A2E"/>
                </a:solidFill>
                <a:latin typeface="Poppins Light"/>
                <a:ea typeface="Poppins Light"/>
                <a:cs typeface="Poppins Light"/>
                <a:sym typeface="Poppins Light"/>
              </a:rPr>
              <a:t> Shift + Option + V</a:t>
            </a:r>
            <a:endParaRPr sz="1200">
              <a:solidFill>
                <a:srgbClr val="292A2E"/>
              </a:solidFill>
              <a:latin typeface="Poppins Light"/>
              <a:ea typeface="Poppins Light"/>
              <a:cs typeface="Poppins Light"/>
              <a:sym typeface="Poppins Light"/>
            </a:endParaRPr>
          </a:p>
          <a:p>
            <a:pPr indent="0" lvl="0" marL="0" rtl="0" algn="l">
              <a:lnSpc>
                <a:spcPct val="115000"/>
              </a:lnSpc>
              <a:spcBef>
                <a:spcPts val="0"/>
              </a:spcBef>
              <a:spcAft>
                <a:spcPts val="0"/>
              </a:spcAft>
              <a:buNone/>
            </a:pPr>
            <a:r>
              <a:t/>
            </a:r>
            <a:endParaRPr sz="1200">
              <a:solidFill>
                <a:srgbClr val="292A2E"/>
              </a:solidFill>
              <a:latin typeface="Poppins Light"/>
              <a:ea typeface="Poppins Light"/>
              <a:cs typeface="Poppins Light"/>
              <a:sym typeface="Poppins Light"/>
            </a:endParaRPr>
          </a:p>
          <a:p>
            <a:pPr indent="0" lvl="0" marL="0" rtl="0" algn="l">
              <a:lnSpc>
                <a:spcPct val="115000"/>
              </a:lnSpc>
              <a:spcBef>
                <a:spcPts val="0"/>
              </a:spcBef>
              <a:spcAft>
                <a:spcPts val="0"/>
              </a:spcAft>
              <a:buNone/>
            </a:pPr>
            <a:r>
              <a:rPr lang="en" sz="1200">
                <a:solidFill>
                  <a:srgbClr val="292A2E"/>
                </a:solidFill>
                <a:latin typeface="Poppins Light"/>
                <a:ea typeface="Poppins Light"/>
                <a:cs typeface="Poppins Light"/>
                <a:sym typeface="Poppins Light"/>
              </a:rPr>
              <a:t>This will remove all styles from your copy and align it with the text color and sizes </a:t>
            </a:r>
            <a:br>
              <a:rPr lang="en" sz="1200">
                <a:solidFill>
                  <a:srgbClr val="292A2E"/>
                </a:solidFill>
                <a:latin typeface="Poppins Light"/>
                <a:ea typeface="Poppins Light"/>
                <a:cs typeface="Poppins Light"/>
                <a:sym typeface="Poppins Light"/>
              </a:rPr>
            </a:br>
            <a:r>
              <a:rPr lang="en" sz="1200">
                <a:solidFill>
                  <a:srgbClr val="292A2E"/>
                </a:solidFill>
                <a:latin typeface="Poppins Light"/>
                <a:ea typeface="Poppins Light"/>
                <a:cs typeface="Poppins Light"/>
                <a:sym typeface="Poppins Light"/>
              </a:rPr>
              <a:t>of the text box.</a:t>
            </a:r>
            <a:endParaRPr sz="1200">
              <a:solidFill>
                <a:srgbClr val="292A2E"/>
              </a:solidFill>
              <a:latin typeface="Poppins Light"/>
              <a:ea typeface="Poppins Light"/>
              <a:cs typeface="Poppins Light"/>
              <a:sym typeface="Poppins Light"/>
            </a:endParaRPr>
          </a:p>
          <a:p>
            <a:pPr indent="0" lvl="0" marL="0" rtl="0" algn="l">
              <a:lnSpc>
                <a:spcPct val="115000"/>
              </a:lnSpc>
              <a:spcBef>
                <a:spcPts val="0"/>
              </a:spcBef>
              <a:spcAft>
                <a:spcPts val="1200"/>
              </a:spcAft>
              <a:buNone/>
            </a:pPr>
            <a:r>
              <a:t/>
            </a:r>
            <a:endParaRPr sz="1200">
              <a:solidFill>
                <a:srgbClr val="292A2E"/>
              </a:solidFill>
              <a:latin typeface="Poppins Light"/>
              <a:ea typeface="Poppins Light"/>
              <a:cs typeface="Poppins Light"/>
              <a:sym typeface="Poppins Light"/>
            </a:endParaRPr>
          </a:p>
        </p:txBody>
      </p:sp>
      <p:sp>
        <p:nvSpPr>
          <p:cNvPr id="32" name="Google Shape;32;p7"/>
          <p:cNvSpPr txBox="1"/>
          <p:nvPr/>
        </p:nvSpPr>
        <p:spPr>
          <a:xfrm>
            <a:off x="858350" y="796625"/>
            <a:ext cx="3285000" cy="1021500"/>
          </a:xfrm>
          <a:prstGeom prst="rect">
            <a:avLst/>
          </a:prstGeom>
          <a:noFill/>
          <a:ln>
            <a:noFill/>
          </a:ln>
        </p:spPr>
        <p:txBody>
          <a:bodyPr anchorCtr="0" anchor="b" bIns="91425" lIns="91425" spcFirstLastPara="1" rIns="91425" wrap="square" tIns="91425">
            <a:normAutofit/>
          </a:bodyPr>
          <a:lstStyle/>
          <a:p>
            <a:pPr indent="0" lvl="0" marL="0" rtl="0" algn="l">
              <a:spcBef>
                <a:spcPts val="0"/>
              </a:spcBef>
              <a:spcAft>
                <a:spcPts val="0"/>
              </a:spcAft>
              <a:buNone/>
            </a:pPr>
            <a:r>
              <a:rPr lang="en" sz="2400">
                <a:solidFill>
                  <a:srgbClr val="101214"/>
                </a:solidFill>
                <a:latin typeface="Poppins ExtraBold"/>
                <a:ea typeface="Poppins ExtraBold"/>
                <a:cs typeface="Poppins ExtraBold"/>
                <a:sym typeface="Poppins ExtraBold"/>
              </a:rPr>
              <a:t>How to copy/paste text into the boxes</a:t>
            </a:r>
            <a:endParaRPr sz="2400">
              <a:solidFill>
                <a:srgbClr val="101214"/>
              </a:solidFill>
              <a:latin typeface="Poppins ExtraBold"/>
              <a:ea typeface="Poppins ExtraBold"/>
              <a:cs typeface="Poppins ExtraBold"/>
              <a:sym typeface="Poppins ExtraBold"/>
            </a:endParaRPr>
          </a:p>
        </p:txBody>
      </p:sp>
      <p:pic>
        <p:nvPicPr>
          <p:cNvPr id="33" name="Google Shape;33;p7"/>
          <p:cNvPicPr preferRelativeResize="0"/>
          <p:nvPr/>
        </p:nvPicPr>
        <p:blipFill>
          <a:blip r:embed="rId2">
            <a:alphaModFix/>
          </a:blip>
          <a:stretch>
            <a:fillRect/>
          </a:stretch>
        </p:blipFill>
        <p:spPr>
          <a:xfrm>
            <a:off x="5302650" y="1025487"/>
            <a:ext cx="3061800" cy="1549800"/>
          </a:xfrm>
          <a:prstGeom prst="roundRect">
            <a:avLst>
              <a:gd fmla="val 7928" name="adj"/>
            </a:avLst>
          </a:prstGeom>
          <a:noFill/>
          <a:ln>
            <a:noFill/>
          </a:ln>
        </p:spPr>
      </p:pic>
      <p:pic>
        <p:nvPicPr>
          <p:cNvPr id="34" name="Google Shape;34;p7"/>
          <p:cNvPicPr preferRelativeResize="0"/>
          <p:nvPr/>
        </p:nvPicPr>
        <p:blipFill>
          <a:blip r:embed="rId3">
            <a:alphaModFix/>
          </a:blip>
          <a:stretch>
            <a:fillRect/>
          </a:stretch>
        </p:blipFill>
        <p:spPr>
          <a:xfrm>
            <a:off x="5302650" y="2844821"/>
            <a:ext cx="3061800" cy="1273200"/>
          </a:xfrm>
          <a:prstGeom prst="roundRect">
            <a:avLst>
              <a:gd fmla="val 9651" name="adj"/>
            </a:avLst>
          </a:prstGeom>
          <a:noFill/>
          <a:ln>
            <a:noFill/>
          </a:ln>
        </p:spPr>
      </p:pic>
    </p:spTree>
  </p:cSld>
  <p:clrMapOvr>
    <a:masterClrMapping/>
  </p:clrMapOvr>
</p:sldLayout>
</file>

<file path=ppt/slideLayouts/slideLayout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lking Slides 01">
  <p:cSld name="Team Anywhere_1_1_1_1_2_2_1_1_1_3_4">
    <p:bg>
      <p:bgPr>
        <a:solidFill>
          <a:schemeClr val="lt1"/>
        </a:solidFill>
      </p:bgPr>
    </p:bg>
    <p:spTree>
      <p:nvGrpSpPr>
        <p:cNvPr id="420" name="Shape 420"/>
        <p:cNvGrpSpPr/>
        <p:nvPr/>
      </p:nvGrpSpPr>
      <p:grpSpPr>
        <a:xfrm>
          <a:off x="0" y="0"/>
          <a:ext cx="0" cy="0"/>
          <a:chOff x="0" y="0"/>
          <a:chExt cx="0" cy="0"/>
        </a:xfrm>
      </p:grpSpPr>
      <p:sp>
        <p:nvSpPr>
          <p:cNvPr id="421" name="Google Shape;421;p61"/>
          <p:cNvSpPr txBox="1"/>
          <p:nvPr>
            <p:ph idx="1" type="subTitle"/>
          </p:nvPr>
        </p:nvSpPr>
        <p:spPr>
          <a:xfrm>
            <a:off x="4539200" y="456969"/>
            <a:ext cx="3878400" cy="905100"/>
          </a:xfrm>
          <a:prstGeom prst="rect">
            <a:avLst/>
          </a:prstGeom>
        </p:spPr>
        <p:txBody>
          <a:bodyPr anchorCtr="0" anchor="t" bIns="91425" lIns="91425" spcFirstLastPara="1" rIns="91425" wrap="square" tIns="91425">
            <a:normAutofit/>
          </a:bodyPr>
          <a:lstStyle>
            <a:lvl1pPr lvl="0" rtl="0">
              <a:spcBef>
                <a:spcPts val="0"/>
              </a:spcBef>
              <a:spcAft>
                <a:spcPts val="0"/>
              </a:spcAft>
              <a:buSzPts val="1000"/>
              <a:buFont typeface="Poppins Light"/>
              <a:buNone/>
              <a:defRPr sz="10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p:txBody>
      </p:sp>
      <p:sp>
        <p:nvSpPr>
          <p:cNvPr id="422" name="Google Shape;422;p61"/>
          <p:cNvSpPr txBox="1"/>
          <p:nvPr>
            <p:ph type="title"/>
          </p:nvPr>
        </p:nvSpPr>
        <p:spPr>
          <a:xfrm>
            <a:off x="600119" y="374256"/>
            <a:ext cx="3736800" cy="2416500"/>
          </a:xfrm>
          <a:prstGeom prst="rect">
            <a:avLst/>
          </a:prstGeom>
        </p:spPr>
        <p:txBody>
          <a:bodyPr anchorCtr="0" anchor="t" bIns="91425" lIns="91425" spcFirstLastPara="1" rIns="91425" wrap="square" tIns="91425">
            <a:normAutofit/>
          </a:bodyPr>
          <a:lstStyle>
            <a:lvl1pPr lvl="0" rtl="0">
              <a:spcBef>
                <a:spcPts val="0"/>
              </a:spcBef>
              <a:spcAft>
                <a:spcPts val="0"/>
              </a:spcAft>
              <a:buSzPts val="3200"/>
              <a:buFont typeface="Poppins ExtraBold"/>
              <a:buNone/>
              <a:defRPr b="0" sz="3200">
                <a:latin typeface="Poppins ExtraBold"/>
                <a:ea typeface="Poppins ExtraBold"/>
                <a:cs typeface="Poppins ExtraBold"/>
                <a:sym typeface="Poppins ExtraBold"/>
              </a:defRPr>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p:txBody>
      </p:sp>
      <p:sp>
        <p:nvSpPr>
          <p:cNvPr id="423" name="Google Shape;423;p61"/>
          <p:cNvSpPr txBox="1"/>
          <p:nvPr>
            <p:ph idx="2" type="subTitle"/>
          </p:nvPr>
        </p:nvSpPr>
        <p:spPr>
          <a:xfrm>
            <a:off x="4539200" y="1514269"/>
            <a:ext cx="3878400" cy="905100"/>
          </a:xfrm>
          <a:prstGeom prst="rect">
            <a:avLst/>
          </a:prstGeom>
        </p:spPr>
        <p:txBody>
          <a:bodyPr anchorCtr="0" anchor="t" bIns="91425" lIns="91425" spcFirstLastPara="1" rIns="91425" wrap="square" tIns="91425">
            <a:normAutofit/>
          </a:bodyPr>
          <a:lstStyle>
            <a:lvl1pPr lvl="0" rtl="0">
              <a:spcBef>
                <a:spcPts val="0"/>
              </a:spcBef>
              <a:spcAft>
                <a:spcPts val="0"/>
              </a:spcAft>
              <a:buSzPts val="1000"/>
              <a:buFont typeface="Poppins Light"/>
              <a:buNone/>
              <a:defRPr sz="10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p:txBody>
      </p:sp>
      <p:sp>
        <p:nvSpPr>
          <p:cNvPr id="424" name="Google Shape;424;p61"/>
          <p:cNvSpPr txBox="1"/>
          <p:nvPr>
            <p:ph idx="3" type="subTitle"/>
          </p:nvPr>
        </p:nvSpPr>
        <p:spPr>
          <a:xfrm>
            <a:off x="4539200" y="2571570"/>
            <a:ext cx="3878400" cy="905100"/>
          </a:xfrm>
          <a:prstGeom prst="rect">
            <a:avLst/>
          </a:prstGeom>
        </p:spPr>
        <p:txBody>
          <a:bodyPr anchorCtr="0" anchor="t" bIns="91425" lIns="91425" spcFirstLastPara="1" rIns="91425" wrap="square" tIns="91425">
            <a:normAutofit/>
          </a:bodyPr>
          <a:lstStyle>
            <a:lvl1pPr lvl="0" rtl="0">
              <a:spcBef>
                <a:spcPts val="0"/>
              </a:spcBef>
              <a:spcAft>
                <a:spcPts val="0"/>
              </a:spcAft>
              <a:buSzPts val="1000"/>
              <a:buFont typeface="Poppins Light"/>
              <a:buNone/>
              <a:defRPr sz="10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p:txBody>
      </p:sp>
      <p:sp>
        <p:nvSpPr>
          <p:cNvPr id="425" name="Google Shape;425;p61"/>
          <p:cNvSpPr txBox="1"/>
          <p:nvPr>
            <p:ph idx="4" type="subTitle"/>
          </p:nvPr>
        </p:nvSpPr>
        <p:spPr>
          <a:xfrm>
            <a:off x="4539200" y="3628870"/>
            <a:ext cx="3878400" cy="905100"/>
          </a:xfrm>
          <a:prstGeom prst="rect">
            <a:avLst/>
          </a:prstGeom>
        </p:spPr>
        <p:txBody>
          <a:bodyPr anchorCtr="0" anchor="t" bIns="91425" lIns="91425" spcFirstLastPara="1" rIns="91425" wrap="square" tIns="91425">
            <a:normAutofit/>
          </a:bodyPr>
          <a:lstStyle>
            <a:lvl1pPr lvl="0" rtl="0">
              <a:spcBef>
                <a:spcPts val="0"/>
              </a:spcBef>
              <a:spcAft>
                <a:spcPts val="0"/>
              </a:spcAft>
              <a:buSzPts val="1000"/>
              <a:buFont typeface="Poppins Light"/>
              <a:buNone/>
              <a:defRPr sz="10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lking Slides 02">
  <p:cSld name="Team Anywhere_1_1_1_1_2_2_1_1_1_3_4_1">
    <p:bg>
      <p:bgPr>
        <a:solidFill>
          <a:schemeClr val="accent1"/>
        </a:solidFill>
      </p:bgPr>
    </p:bg>
    <p:spTree>
      <p:nvGrpSpPr>
        <p:cNvPr id="426" name="Shape 426"/>
        <p:cNvGrpSpPr/>
        <p:nvPr/>
      </p:nvGrpSpPr>
      <p:grpSpPr>
        <a:xfrm>
          <a:off x="0" y="0"/>
          <a:ext cx="0" cy="0"/>
          <a:chOff x="0" y="0"/>
          <a:chExt cx="0" cy="0"/>
        </a:xfrm>
      </p:grpSpPr>
      <p:sp>
        <p:nvSpPr>
          <p:cNvPr id="427" name="Google Shape;427;p62"/>
          <p:cNvSpPr txBox="1"/>
          <p:nvPr>
            <p:ph idx="1" type="subTitle"/>
          </p:nvPr>
        </p:nvSpPr>
        <p:spPr>
          <a:xfrm>
            <a:off x="4539200" y="456969"/>
            <a:ext cx="3878400" cy="9051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2"/>
              </a:buClr>
              <a:buSzPts val="1000"/>
              <a:buFont typeface="Poppins Light"/>
              <a:buNone/>
              <a:defRPr sz="1000">
                <a:solidFill>
                  <a:schemeClr val="lt2"/>
                </a:solidFill>
                <a:latin typeface="Poppins Light"/>
                <a:ea typeface="Poppins Light"/>
                <a:cs typeface="Poppins Light"/>
                <a:sym typeface="Poppins Light"/>
              </a:defRPr>
            </a:lvl1pPr>
            <a:lvl2pPr lvl="1" rtl="0">
              <a:spcBef>
                <a:spcPts val="0"/>
              </a:spcBef>
              <a:spcAft>
                <a:spcPts val="0"/>
              </a:spcAft>
              <a:buClr>
                <a:schemeClr val="lt2"/>
              </a:buClr>
              <a:buSzPts val="1000"/>
              <a:buNone/>
              <a:defRPr sz="1000">
                <a:solidFill>
                  <a:schemeClr val="lt2"/>
                </a:solidFill>
              </a:defRPr>
            </a:lvl2pPr>
            <a:lvl3pPr lvl="2" rtl="0">
              <a:spcBef>
                <a:spcPts val="0"/>
              </a:spcBef>
              <a:spcAft>
                <a:spcPts val="0"/>
              </a:spcAft>
              <a:buClr>
                <a:schemeClr val="lt2"/>
              </a:buClr>
              <a:buSzPts val="1000"/>
              <a:buNone/>
              <a:defRPr sz="1000">
                <a:solidFill>
                  <a:schemeClr val="lt2"/>
                </a:solidFill>
              </a:defRPr>
            </a:lvl3pPr>
            <a:lvl4pPr lvl="3" rtl="0">
              <a:spcBef>
                <a:spcPts val="0"/>
              </a:spcBef>
              <a:spcAft>
                <a:spcPts val="0"/>
              </a:spcAft>
              <a:buClr>
                <a:schemeClr val="lt2"/>
              </a:buClr>
              <a:buSzPts val="1000"/>
              <a:buNone/>
              <a:defRPr sz="1000">
                <a:solidFill>
                  <a:schemeClr val="lt2"/>
                </a:solidFill>
              </a:defRPr>
            </a:lvl4pPr>
            <a:lvl5pPr lvl="4" rtl="0">
              <a:spcBef>
                <a:spcPts val="0"/>
              </a:spcBef>
              <a:spcAft>
                <a:spcPts val="0"/>
              </a:spcAft>
              <a:buClr>
                <a:schemeClr val="lt2"/>
              </a:buClr>
              <a:buSzPts val="1000"/>
              <a:buNone/>
              <a:defRPr sz="1000">
                <a:solidFill>
                  <a:schemeClr val="lt2"/>
                </a:solidFill>
              </a:defRPr>
            </a:lvl5pPr>
            <a:lvl6pPr lvl="5" rtl="0">
              <a:spcBef>
                <a:spcPts val="0"/>
              </a:spcBef>
              <a:spcAft>
                <a:spcPts val="0"/>
              </a:spcAft>
              <a:buClr>
                <a:schemeClr val="lt2"/>
              </a:buClr>
              <a:buSzPts val="1000"/>
              <a:buNone/>
              <a:defRPr sz="1000">
                <a:solidFill>
                  <a:schemeClr val="lt2"/>
                </a:solidFill>
              </a:defRPr>
            </a:lvl6pPr>
            <a:lvl7pPr lvl="6" rtl="0">
              <a:spcBef>
                <a:spcPts val="0"/>
              </a:spcBef>
              <a:spcAft>
                <a:spcPts val="0"/>
              </a:spcAft>
              <a:buClr>
                <a:schemeClr val="lt2"/>
              </a:buClr>
              <a:buSzPts val="1000"/>
              <a:buNone/>
              <a:defRPr sz="1000">
                <a:solidFill>
                  <a:schemeClr val="lt2"/>
                </a:solidFill>
              </a:defRPr>
            </a:lvl7pPr>
            <a:lvl8pPr lvl="7" rtl="0">
              <a:spcBef>
                <a:spcPts val="0"/>
              </a:spcBef>
              <a:spcAft>
                <a:spcPts val="0"/>
              </a:spcAft>
              <a:buClr>
                <a:schemeClr val="lt2"/>
              </a:buClr>
              <a:buSzPts val="1000"/>
              <a:buNone/>
              <a:defRPr sz="1000">
                <a:solidFill>
                  <a:schemeClr val="lt2"/>
                </a:solidFill>
              </a:defRPr>
            </a:lvl8pPr>
            <a:lvl9pPr lvl="8" rtl="0">
              <a:spcBef>
                <a:spcPts val="0"/>
              </a:spcBef>
              <a:spcAft>
                <a:spcPts val="0"/>
              </a:spcAft>
              <a:buClr>
                <a:schemeClr val="lt2"/>
              </a:buClr>
              <a:buSzPts val="1000"/>
              <a:buNone/>
              <a:defRPr sz="1000">
                <a:solidFill>
                  <a:schemeClr val="lt2"/>
                </a:solidFill>
              </a:defRPr>
            </a:lvl9pPr>
          </a:lstStyle>
          <a:p/>
        </p:txBody>
      </p:sp>
      <p:sp>
        <p:nvSpPr>
          <p:cNvPr id="428" name="Google Shape;428;p62"/>
          <p:cNvSpPr txBox="1"/>
          <p:nvPr>
            <p:ph type="title"/>
          </p:nvPr>
        </p:nvSpPr>
        <p:spPr>
          <a:xfrm>
            <a:off x="600119" y="374256"/>
            <a:ext cx="3736800" cy="24165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3200"/>
              <a:buFont typeface="Poppins ExtraBold"/>
              <a:buNone/>
              <a:defRPr b="0" sz="3200">
                <a:solidFill>
                  <a:schemeClr val="lt1"/>
                </a:solidFill>
                <a:latin typeface="Poppins ExtraBold"/>
                <a:ea typeface="Poppins ExtraBold"/>
                <a:cs typeface="Poppins ExtraBold"/>
                <a:sym typeface="Poppins ExtraBold"/>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p:txBody>
      </p:sp>
      <p:sp>
        <p:nvSpPr>
          <p:cNvPr id="429" name="Google Shape;429;p62"/>
          <p:cNvSpPr txBox="1"/>
          <p:nvPr>
            <p:ph idx="2" type="subTitle"/>
          </p:nvPr>
        </p:nvSpPr>
        <p:spPr>
          <a:xfrm>
            <a:off x="4539200" y="1514269"/>
            <a:ext cx="3878400" cy="9051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2"/>
              </a:buClr>
              <a:buSzPts val="1000"/>
              <a:buFont typeface="Poppins Light"/>
              <a:buNone/>
              <a:defRPr sz="1000">
                <a:solidFill>
                  <a:schemeClr val="lt2"/>
                </a:solidFill>
                <a:latin typeface="Poppins Light"/>
                <a:ea typeface="Poppins Light"/>
                <a:cs typeface="Poppins Light"/>
                <a:sym typeface="Poppins Light"/>
              </a:defRPr>
            </a:lvl1pPr>
            <a:lvl2pPr lvl="1" rtl="0">
              <a:spcBef>
                <a:spcPts val="0"/>
              </a:spcBef>
              <a:spcAft>
                <a:spcPts val="0"/>
              </a:spcAft>
              <a:buClr>
                <a:schemeClr val="lt2"/>
              </a:buClr>
              <a:buSzPts val="1000"/>
              <a:buNone/>
              <a:defRPr sz="1000">
                <a:solidFill>
                  <a:schemeClr val="lt2"/>
                </a:solidFill>
              </a:defRPr>
            </a:lvl2pPr>
            <a:lvl3pPr lvl="2" rtl="0">
              <a:spcBef>
                <a:spcPts val="0"/>
              </a:spcBef>
              <a:spcAft>
                <a:spcPts val="0"/>
              </a:spcAft>
              <a:buClr>
                <a:schemeClr val="lt2"/>
              </a:buClr>
              <a:buSzPts val="1000"/>
              <a:buNone/>
              <a:defRPr sz="1000">
                <a:solidFill>
                  <a:schemeClr val="lt2"/>
                </a:solidFill>
              </a:defRPr>
            </a:lvl3pPr>
            <a:lvl4pPr lvl="3" rtl="0">
              <a:spcBef>
                <a:spcPts val="0"/>
              </a:spcBef>
              <a:spcAft>
                <a:spcPts val="0"/>
              </a:spcAft>
              <a:buClr>
                <a:schemeClr val="lt2"/>
              </a:buClr>
              <a:buSzPts val="1000"/>
              <a:buNone/>
              <a:defRPr sz="1000">
                <a:solidFill>
                  <a:schemeClr val="lt2"/>
                </a:solidFill>
              </a:defRPr>
            </a:lvl4pPr>
            <a:lvl5pPr lvl="4" rtl="0">
              <a:spcBef>
                <a:spcPts val="0"/>
              </a:spcBef>
              <a:spcAft>
                <a:spcPts val="0"/>
              </a:spcAft>
              <a:buClr>
                <a:schemeClr val="lt2"/>
              </a:buClr>
              <a:buSzPts val="1000"/>
              <a:buNone/>
              <a:defRPr sz="1000">
                <a:solidFill>
                  <a:schemeClr val="lt2"/>
                </a:solidFill>
              </a:defRPr>
            </a:lvl5pPr>
            <a:lvl6pPr lvl="5" rtl="0">
              <a:spcBef>
                <a:spcPts val="0"/>
              </a:spcBef>
              <a:spcAft>
                <a:spcPts val="0"/>
              </a:spcAft>
              <a:buClr>
                <a:schemeClr val="lt2"/>
              </a:buClr>
              <a:buSzPts val="1000"/>
              <a:buNone/>
              <a:defRPr sz="1000">
                <a:solidFill>
                  <a:schemeClr val="lt2"/>
                </a:solidFill>
              </a:defRPr>
            </a:lvl6pPr>
            <a:lvl7pPr lvl="6" rtl="0">
              <a:spcBef>
                <a:spcPts val="0"/>
              </a:spcBef>
              <a:spcAft>
                <a:spcPts val="0"/>
              </a:spcAft>
              <a:buClr>
                <a:schemeClr val="lt2"/>
              </a:buClr>
              <a:buSzPts val="1000"/>
              <a:buNone/>
              <a:defRPr sz="1000">
                <a:solidFill>
                  <a:schemeClr val="lt2"/>
                </a:solidFill>
              </a:defRPr>
            </a:lvl7pPr>
            <a:lvl8pPr lvl="7" rtl="0">
              <a:spcBef>
                <a:spcPts val="0"/>
              </a:spcBef>
              <a:spcAft>
                <a:spcPts val="0"/>
              </a:spcAft>
              <a:buClr>
                <a:schemeClr val="lt2"/>
              </a:buClr>
              <a:buSzPts val="1000"/>
              <a:buNone/>
              <a:defRPr sz="1000">
                <a:solidFill>
                  <a:schemeClr val="lt2"/>
                </a:solidFill>
              </a:defRPr>
            </a:lvl8pPr>
            <a:lvl9pPr lvl="8" rtl="0">
              <a:spcBef>
                <a:spcPts val="0"/>
              </a:spcBef>
              <a:spcAft>
                <a:spcPts val="0"/>
              </a:spcAft>
              <a:buClr>
                <a:schemeClr val="lt2"/>
              </a:buClr>
              <a:buSzPts val="1000"/>
              <a:buNone/>
              <a:defRPr sz="1000">
                <a:solidFill>
                  <a:schemeClr val="lt2"/>
                </a:solidFill>
              </a:defRPr>
            </a:lvl9pPr>
          </a:lstStyle>
          <a:p/>
        </p:txBody>
      </p:sp>
      <p:sp>
        <p:nvSpPr>
          <p:cNvPr id="430" name="Google Shape;430;p62"/>
          <p:cNvSpPr txBox="1"/>
          <p:nvPr>
            <p:ph idx="3" type="subTitle"/>
          </p:nvPr>
        </p:nvSpPr>
        <p:spPr>
          <a:xfrm>
            <a:off x="4539200" y="2571570"/>
            <a:ext cx="3878400" cy="9051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2"/>
              </a:buClr>
              <a:buSzPts val="1000"/>
              <a:buFont typeface="Poppins Light"/>
              <a:buNone/>
              <a:defRPr sz="1000">
                <a:solidFill>
                  <a:schemeClr val="lt2"/>
                </a:solidFill>
                <a:latin typeface="Poppins Light"/>
                <a:ea typeface="Poppins Light"/>
                <a:cs typeface="Poppins Light"/>
                <a:sym typeface="Poppins Light"/>
              </a:defRPr>
            </a:lvl1pPr>
            <a:lvl2pPr lvl="1" rtl="0">
              <a:spcBef>
                <a:spcPts val="0"/>
              </a:spcBef>
              <a:spcAft>
                <a:spcPts val="0"/>
              </a:spcAft>
              <a:buClr>
                <a:schemeClr val="lt2"/>
              </a:buClr>
              <a:buSzPts val="1000"/>
              <a:buNone/>
              <a:defRPr sz="1000">
                <a:solidFill>
                  <a:schemeClr val="lt2"/>
                </a:solidFill>
              </a:defRPr>
            </a:lvl2pPr>
            <a:lvl3pPr lvl="2" rtl="0">
              <a:spcBef>
                <a:spcPts val="0"/>
              </a:spcBef>
              <a:spcAft>
                <a:spcPts val="0"/>
              </a:spcAft>
              <a:buClr>
                <a:schemeClr val="lt2"/>
              </a:buClr>
              <a:buSzPts val="1000"/>
              <a:buNone/>
              <a:defRPr sz="1000">
                <a:solidFill>
                  <a:schemeClr val="lt2"/>
                </a:solidFill>
              </a:defRPr>
            </a:lvl3pPr>
            <a:lvl4pPr lvl="3" rtl="0">
              <a:spcBef>
                <a:spcPts val="0"/>
              </a:spcBef>
              <a:spcAft>
                <a:spcPts val="0"/>
              </a:spcAft>
              <a:buClr>
                <a:schemeClr val="lt2"/>
              </a:buClr>
              <a:buSzPts val="1000"/>
              <a:buNone/>
              <a:defRPr sz="1000">
                <a:solidFill>
                  <a:schemeClr val="lt2"/>
                </a:solidFill>
              </a:defRPr>
            </a:lvl4pPr>
            <a:lvl5pPr lvl="4" rtl="0">
              <a:spcBef>
                <a:spcPts val="0"/>
              </a:spcBef>
              <a:spcAft>
                <a:spcPts val="0"/>
              </a:spcAft>
              <a:buClr>
                <a:schemeClr val="lt2"/>
              </a:buClr>
              <a:buSzPts val="1000"/>
              <a:buNone/>
              <a:defRPr sz="1000">
                <a:solidFill>
                  <a:schemeClr val="lt2"/>
                </a:solidFill>
              </a:defRPr>
            </a:lvl5pPr>
            <a:lvl6pPr lvl="5" rtl="0">
              <a:spcBef>
                <a:spcPts val="0"/>
              </a:spcBef>
              <a:spcAft>
                <a:spcPts val="0"/>
              </a:spcAft>
              <a:buClr>
                <a:schemeClr val="lt2"/>
              </a:buClr>
              <a:buSzPts val="1000"/>
              <a:buNone/>
              <a:defRPr sz="1000">
                <a:solidFill>
                  <a:schemeClr val="lt2"/>
                </a:solidFill>
              </a:defRPr>
            </a:lvl6pPr>
            <a:lvl7pPr lvl="6" rtl="0">
              <a:spcBef>
                <a:spcPts val="0"/>
              </a:spcBef>
              <a:spcAft>
                <a:spcPts val="0"/>
              </a:spcAft>
              <a:buClr>
                <a:schemeClr val="lt2"/>
              </a:buClr>
              <a:buSzPts val="1000"/>
              <a:buNone/>
              <a:defRPr sz="1000">
                <a:solidFill>
                  <a:schemeClr val="lt2"/>
                </a:solidFill>
              </a:defRPr>
            </a:lvl7pPr>
            <a:lvl8pPr lvl="7" rtl="0">
              <a:spcBef>
                <a:spcPts val="0"/>
              </a:spcBef>
              <a:spcAft>
                <a:spcPts val="0"/>
              </a:spcAft>
              <a:buClr>
                <a:schemeClr val="lt2"/>
              </a:buClr>
              <a:buSzPts val="1000"/>
              <a:buNone/>
              <a:defRPr sz="1000">
                <a:solidFill>
                  <a:schemeClr val="lt2"/>
                </a:solidFill>
              </a:defRPr>
            </a:lvl8pPr>
            <a:lvl9pPr lvl="8" rtl="0">
              <a:spcBef>
                <a:spcPts val="0"/>
              </a:spcBef>
              <a:spcAft>
                <a:spcPts val="0"/>
              </a:spcAft>
              <a:buClr>
                <a:schemeClr val="lt2"/>
              </a:buClr>
              <a:buSzPts val="1000"/>
              <a:buNone/>
              <a:defRPr sz="1000">
                <a:solidFill>
                  <a:schemeClr val="lt2"/>
                </a:solidFill>
              </a:defRPr>
            </a:lvl9pPr>
          </a:lstStyle>
          <a:p/>
        </p:txBody>
      </p:sp>
      <p:sp>
        <p:nvSpPr>
          <p:cNvPr id="431" name="Google Shape;431;p62"/>
          <p:cNvSpPr txBox="1"/>
          <p:nvPr>
            <p:ph idx="4" type="subTitle"/>
          </p:nvPr>
        </p:nvSpPr>
        <p:spPr>
          <a:xfrm>
            <a:off x="4539200" y="3628870"/>
            <a:ext cx="3878400" cy="9051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2"/>
              </a:buClr>
              <a:buSzPts val="1000"/>
              <a:buFont typeface="Poppins Light"/>
              <a:buNone/>
              <a:defRPr sz="1000">
                <a:solidFill>
                  <a:schemeClr val="lt2"/>
                </a:solidFill>
                <a:latin typeface="Poppins Light"/>
                <a:ea typeface="Poppins Light"/>
                <a:cs typeface="Poppins Light"/>
                <a:sym typeface="Poppins Light"/>
              </a:defRPr>
            </a:lvl1pPr>
            <a:lvl2pPr lvl="1" rtl="0">
              <a:spcBef>
                <a:spcPts val="0"/>
              </a:spcBef>
              <a:spcAft>
                <a:spcPts val="0"/>
              </a:spcAft>
              <a:buClr>
                <a:schemeClr val="lt2"/>
              </a:buClr>
              <a:buSzPts val="1000"/>
              <a:buNone/>
              <a:defRPr sz="1000">
                <a:solidFill>
                  <a:schemeClr val="lt2"/>
                </a:solidFill>
              </a:defRPr>
            </a:lvl2pPr>
            <a:lvl3pPr lvl="2" rtl="0">
              <a:spcBef>
                <a:spcPts val="0"/>
              </a:spcBef>
              <a:spcAft>
                <a:spcPts val="0"/>
              </a:spcAft>
              <a:buClr>
                <a:schemeClr val="lt2"/>
              </a:buClr>
              <a:buSzPts val="1000"/>
              <a:buNone/>
              <a:defRPr sz="1000">
                <a:solidFill>
                  <a:schemeClr val="lt2"/>
                </a:solidFill>
              </a:defRPr>
            </a:lvl3pPr>
            <a:lvl4pPr lvl="3" rtl="0">
              <a:spcBef>
                <a:spcPts val="0"/>
              </a:spcBef>
              <a:spcAft>
                <a:spcPts val="0"/>
              </a:spcAft>
              <a:buClr>
                <a:schemeClr val="lt2"/>
              </a:buClr>
              <a:buSzPts val="1000"/>
              <a:buNone/>
              <a:defRPr sz="1000">
                <a:solidFill>
                  <a:schemeClr val="lt2"/>
                </a:solidFill>
              </a:defRPr>
            </a:lvl4pPr>
            <a:lvl5pPr lvl="4" rtl="0">
              <a:spcBef>
                <a:spcPts val="0"/>
              </a:spcBef>
              <a:spcAft>
                <a:spcPts val="0"/>
              </a:spcAft>
              <a:buClr>
                <a:schemeClr val="lt2"/>
              </a:buClr>
              <a:buSzPts val="1000"/>
              <a:buNone/>
              <a:defRPr sz="1000">
                <a:solidFill>
                  <a:schemeClr val="lt2"/>
                </a:solidFill>
              </a:defRPr>
            </a:lvl5pPr>
            <a:lvl6pPr lvl="5" rtl="0">
              <a:spcBef>
                <a:spcPts val="0"/>
              </a:spcBef>
              <a:spcAft>
                <a:spcPts val="0"/>
              </a:spcAft>
              <a:buClr>
                <a:schemeClr val="lt2"/>
              </a:buClr>
              <a:buSzPts val="1000"/>
              <a:buNone/>
              <a:defRPr sz="1000">
                <a:solidFill>
                  <a:schemeClr val="lt2"/>
                </a:solidFill>
              </a:defRPr>
            </a:lvl6pPr>
            <a:lvl7pPr lvl="6" rtl="0">
              <a:spcBef>
                <a:spcPts val="0"/>
              </a:spcBef>
              <a:spcAft>
                <a:spcPts val="0"/>
              </a:spcAft>
              <a:buClr>
                <a:schemeClr val="lt2"/>
              </a:buClr>
              <a:buSzPts val="1000"/>
              <a:buNone/>
              <a:defRPr sz="1000">
                <a:solidFill>
                  <a:schemeClr val="lt2"/>
                </a:solidFill>
              </a:defRPr>
            </a:lvl7pPr>
            <a:lvl8pPr lvl="7" rtl="0">
              <a:spcBef>
                <a:spcPts val="0"/>
              </a:spcBef>
              <a:spcAft>
                <a:spcPts val="0"/>
              </a:spcAft>
              <a:buClr>
                <a:schemeClr val="lt2"/>
              </a:buClr>
              <a:buSzPts val="1000"/>
              <a:buNone/>
              <a:defRPr sz="1000">
                <a:solidFill>
                  <a:schemeClr val="lt2"/>
                </a:solidFill>
              </a:defRPr>
            </a:lvl8pPr>
            <a:lvl9pPr lvl="8" rtl="0">
              <a:spcBef>
                <a:spcPts val="0"/>
              </a:spcBef>
              <a:spcAft>
                <a:spcPts val="0"/>
              </a:spcAft>
              <a:buClr>
                <a:schemeClr val="lt2"/>
              </a:buClr>
              <a:buSzPts val="1000"/>
              <a:buNone/>
              <a:defRPr sz="1000">
                <a:solidFill>
                  <a:schemeClr val="lt2"/>
                </a:solidFill>
              </a:defRPr>
            </a:lvl9pPr>
          </a:lstStyle>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lking Slides 03">
  <p:cSld name="Team Anywhere_1_1_1_1_2_2_1_1_1_3_3_2">
    <p:bg>
      <p:bgPr>
        <a:solidFill>
          <a:schemeClr val="lt1"/>
        </a:solidFill>
      </p:bgPr>
    </p:bg>
    <p:spTree>
      <p:nvGrpSpPr>
        <p:cNvPr id="432" name="Shape 432"/>
        <p:cNvGrpSpPr/>
        <p:nvPr/>
      </p:nvGrpSpPr>
      <p:grpSpPr>
        <a:xfrm>
          <a:off x="0" y="0"/>
          <a:ext cx="0" cy="0"/>
          <a:chOff x="0" y="0"/>
          <a:chExt cx="0" cy="0"/>
        </a:xfrm>
      </p:grpSpPr>
      <p:sp>
        <p:nvSpPr>
          <p:cNvPr id="433" name="Google Shape;433;p63"/>
          <p:cNvSpPr txBox="1"/>
          <p:nvPr>
            <p:ph idx="1" type="subTitle"/>
          </p:nvPr>
        </p:nvSpPr>
        <p:spPr>
          <a:xfrm>
            <a:off x="-7172700" y="4201901"/>
            <a:ext cx="2753700" cy="893400"/>
          </a:xfrm>
          <a:prstGeom prst="rect">
            <a:avLst/>
          </a:prstGeom>
        </p:spPr>
        <p:txBody>
          <a:bodyPr anchorCtr="0" anchor="t" bIns="91425" lIns="91425" spcFirstLastPara="1" rIns="91425" wrap="square" tIns="91425">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p:txBody>
      </p:sp>
      <p:sp>
        <p:nvSpPr>
          <p:cNvPr id="434" name="Google Shape;434;p63"/>
          <p:cNvSpPr txBox="1"/>
          <p:nvPr>
            <p:ph type="title"/>
          </p:nvPr>
        </p:nvSpPr>
        <p:spPr>
          <a:xfrm>
            <a:off x="563988" y="393600"/>
            <a:ext cx="7932300" cy="1305000"/>
          </a:xfrm>
          <a:prstGeom prst="rect">
            <a:avLst/>
          </a:prstGeom>
        </p:spPr>
        <p:txBody>
          <a:bodyPr anchorCtr="0" anchor="b" bIns="91425" lIns="91425" spcFirstLastPara="1" rIns="91425" wrap="square" tIns="91425">
            <a:normAutofit/>
          </a:bodyPr>
          <a:lstStyle>
            <a:lvl1pPr lvl="0" rtl="0">
              <a:spcBef>
                <a:spcPts val="0"/>
              </a:spcBef>
              <a:spcAft>
                <a:spcPts val="0"/>
              </a:spcAft>
              <a:buSzPts val="3200"/>
              <a:buFont typeface="Poppins ExtraBold"/>
              <a:buNone/>
              <a:defRPr b="0" sz="3200">
                <a:latin typeface="Poppins ExtraBold"/>
                <a:ea typeface="Poppins ExtraBold"/>
                <a:cs typeface="Poppins ExtraBold"/>
                <a:sym typeface="Poppins ExtraBold"/>
              </a:defRPr>
            </a:lvl1pPr>
            <a:lvl2pPr lvl="1" rtl="0">
              <a:spcBef>
                <a:spcPts val="0"/>
              </a:spcBef>
              <a:spcAft>
                <a:spcPts val="0"/>
              </a:spcAft>
              <a:buSzPts val="4100"/>
              <a:buNone/>
              <a:defRPr sz="4100"/>
            </a:lvl2pPr>
            <a:lvl3pPr lvl="2" rtl="0">
              <a:spcBef>
                <a:spcPts val="0"/>
              </a:spcBef>
              <a:spcAft>
                <a:spcPts val="0"/>
              </a:spcAft>
              <a:buSzPts val="4100"/>
              <a:buNone/>
              <a:defRPr sz="4100"/>
            </a:lvl3pPr>
            <a:lvl4pPr lvl="3" rtl="0">
              <a:spcBef>
                <a:spcPts val="0"/>
              </a:spcBef>
              <a:spcAft>
                <a:spcPts val="0"/>
              </a:spcAft>
              <a:buSzPts val="4100"/>
              <a:buNone/>
              <a:defRPr sz="4100"/>
            </a:lvl4pPr>
            <a:lvl5pPr lvl="4" rtl="0">
              <a:spcBef>
                <a:spcPts val="0"/>
              </a:spcBef>
              <a:spcAft>
                <a:spcPts val="0"/>
              </a:spcAft>
              <a:buSzPts val="4100"/>
              <a:buNone/>
              <a:defRPr sz="4100"/>
            </a:lvl5pPr>
            <a:lvl6pPr lvl="5" rtl="0">
              <a:spcBef>
                <a:spcPts val="0"/>
              </a:spcBef>
              <a:spcAft>
                <a:spcPts val="0"/>
              </a:spcAft>
              <a:buSzPts val="4100"/>
              <a:buNone/>
              <a:defRPr sz="4100"/>
            </a:lvl6pPr>
            <a:lvl7pPr lvl="6" rtl="0">
              <a:spcBef>
                <a:spcPts val="0"/>
              </a:spcBef>
              <a:spcAft>
                <a:spcPts val="0"/>
              </a:spcAft>
              <a:buSzPts val="4100"/>
              <a:buNone/>
              <a:defRPr sz="4100"/>
            </a:lvl7pPr>
            <a:lvl8pPr lvl="7" rtl="0">
              <a:spcBef>
                <a:spcPts val="0"/>
              </a:spcBef>
              <a:spcAft>
                <a:spcPts val="0"/>
              </a:spcAft>
              <a:buSzPts val="4100"/>
              <a:buNone/>
              <a:defRPr sz="4100"/>
            </a:lvl8pPr>
            <a:lvl9pPr lvl="8" rtl="0">
              <a:spcBef>
                <a:spcPts val="0"/>
              </a:spcBef>
              <a:spcAft>
                <a:spcPts val="0"/>
              </a:spcAft>
              <a:buSzPts val="4100"/>
              <a:buNone/>
              <a:defRPr sz="4100"/>
            </a:lvl9pPr>
          </a:lstStyle>
          <a:p/>
        </p:txBody>
      </p:sp>
      <p:sp>
        <p:nvSpPr>
          <p:cNvPr id="435" name="Google Shape;435;p63"/>
          <p:cNvSpPr txBox="1"/>
          <p:nvPr>
            <p:ph idx="2" type="subTitle"/>
          </p:nvPr>
        </p:nvSpPr>
        <p:spPr>
          <a:xfrm>
            <a:off x="563350" y="1902950"/>
            <a:ext cx="3139500" cy="1009800"/>
          </a:xfrm>
          <a:prstGeom prst="rect">
            <a:avLst/>
          </a:prstGeom>
        </p:spPr>
        <p:txBody>
          <a:bodyPr anchorCtr="0" anchor="t" bIns="91425" lIns="91425" spcFirstLastPara="1" rIns="91425" wrap="square" tIns="91425">
            <a:norm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p:txBody>
      </p:sp>
      <p:sp>
        <p:nvSpPr>
          <p:cNvPr id="436" name="Google Shape;436;p63"/>
          <p:cNvSpPr txBox="1"/>
          <p:nvPr>
            <p:ph idx="3" type="subTitle"/>
          </p:nvPr>
        </p:nvSpPr>
        <p:spPr>
          <a:xfrm>
            <a:off x="-7172700" y="5957090"/>
            <a:ext cx="2753700" cy="893400"/>
          </a:xfrm>
          <a:prstGeom prst="rect">
            <a:avLst/>
          </a:prstGeom>
        </p:spPr>
        <p:txBody>
          <a:bodyPr anchorCtr="0" anchor="t" bIns="91425" lIns="91425" spcFirstLastPara="1" rIns="91425" wrap="square" tIns="91425">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p:txBody>
      </p:sp>
      <p:sp>
        <p:nvSpPr>
          <p:cNvPr id="437" name="Google Shape;437;p63"/>
          <p:cNvSpPr txBox="1"/>
          <p:nvPr>
            <p:ph idx="4" type="subTitle"/>
          </p:nvPr>
        </p:nvSpPr>
        <p:spPr>
          <a:xfrm>
            <a:off x="563350" y="3124750"/>
            <a:ext cx="3139500" cy="1009800"/>
          </a:xfrm>
          <a:prstGeom prst="rect">
            <a:avLst/>
          </a:prstGeom>
        </p:spPr>
        <p:txBody>
          <a:bodyPr anchorCtr="0" anchor="t" bIns="91425" lIns="91425" spcFirstLastPara="1" rIns="91425" wrap="square" tIns="91425">
            <a:norm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p:txBody>
      </p:sp>
      <p:sp>
        <p:nvSpPr>
          <p:cNvPr id="438" name="Google Shape;438;p63"/>
          <p:cNvSpPr txBox="1"/>
          <p:nvPr>
            <p:ph idx="5" type="subTitle"/>
          </p:nvPr>
        </p:nvSpPr>
        <p:spPr>
          <a:xfrm>
            <a:off x="4366202" y="1902950"/>
            <a:ext cx="3139500" cy="1009800"/>
          </a:xfrm>
          <a:prstGeom prst="rect">
            <a:avLst/>
          </a:prstGeom>
        </p:spPr>
        <p:txBody>
          <a:bodyPr anchorCtr="0" anchor="t" bIns="91425" lIns="91425" spcFirstLastPara="1" rIns="91425" wrap="square" tIns="91425">
            <a:norm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p:txBody>
      </p:sp>
      <p:sp>
        <p:nvSpPr>
          <p:cNvPr id="439" name="Google Shape;439;p63"/>
          <p:cNvSpPr txBox="1"/>
          <p:nvPr>
            <p:ph idx="6" type="subTitle"/>
          </p:nvPr>
        </p:nvSpPr>
        <p:spPr>
          <a:xfrm>
            <a:off x="4366202" y="3124750"/>
            <a:ext cx="3139500" cy="1009800"/>
          </a:xfrm>
          <a:prstGeom prst="rect">
            <a:avLst/>
          </a:prstGeom>
        </p:spPr>
        <p:txBody>
          <a:bodyPr anchorCtr="0" anchor="t" bIns="91425" lIns="91425" spcFirstLastPara="1" rIns="91425" wrap="square" tIns="91425">
            <a:norm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p:txBody>
      </p:sp>
      <p:pic>
        <p:nvPicPr>
          <p:cNvPr descr="Group 626482.png" id="440" name="Google Shape;440;p63"/>
          <p:cNvPicPr preferRelativeResize="0"/>
          <p:nvPr/>
        </p:nvPicPr>
        <p:blipFill rotWithShape="1">
          <a:blip r:embed="rId2">
            <a:alphaModFix/>
          </a:blip>
          <a:srcRect b="30316" l="0" r="39784" t="-1465"/>
          <a:stretch/>
        </p:blipFill>
        <p:spPr>
          <a:xfrm>
            <a:off x="7497050" y="3052786"/>
            <a:ext cx="1657985" cy="2099375"/>
          </a:xfrm>
          <a:prstGeom prst="rect">
            <a:avLst/>
          </a:prstGeom>
          <a:noFill/>
          <a:ln>
            <a:noFill/>
          </a:ln>
        </p:spPr>
      </p:pic>
    </p:spTree>
  </p:cSld>
  <p:clrMapOvr>
    <a:masterClrMapping/>
  </p:clrMapOvr>
</p:sldLayout>
</file>

<file path=ppt/slideLayouts/slideLayout6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lking Slides 04">
  <p:cSld name="Team Anywhere_1_1_1_1_2_2_1_1_1_3_3_2_2">
    <p:bg>
      <p:bgPr>
        <a:solidFill>
          <a:schemeClr val="lt1"/>
        </a:solidFill>
      </p:bgPr>
    </p:bg>
    <p:spTree>
      <p:nvGrpSpPr>
        <p:cNvPr id="441" name="Shape 441"/>
        <p:cNvGrpSpPr/>
        <p:nvPr/>
      </p:nvGrpSpPr>
      <p:grpSpPr>
        <a:xfrm>
          <a:off x="0" y="0"/>
          <a:ext cx="0" cy="0"/>
          <a:chOff x="0" y="0"/>
          <a:chExt cx="0" cy="0"/>
        </a:xfrm>
      </p:grpSpPr>
      <p:sp>
        <p:nvSpPr>
          <p:cNvPr id="442" name="Google Shape;442;p64"/>
          <p:cNvSpPr txBox="1"/>
          <p:nvPr>
            <p:ph idx="1" type="subTitle"/>
          </p:nvPr>
        </p:nvSpPr>
        <p:spPr>
          <a:xfrm>
            <a:off x="-7172700" y="4201901"/>
            <a:ext cx="2753700" cy="893400"/>
          </a:xfrm>
          <a:prstGeom prst="rect">
            <a:avLst/>
          </a:prstGeom>
        </p:spPr>
        <p:txBody>
          <a:bodyPr anchorCtr="0" anchor="t" bIns="91425" lIns="91425" spcFirstLastPara="1" rIns="91425" wrap="square" tIns="91425">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p:txBody>
      </p:sp>
      <p:sp>
        <p:nvSpPr>
          <p:cNvPr id="443" name="Google Shape;443;p64"/>
          <p:cNvSpPr txBox="1"/>
          <p:nvPr>
            <p:ph type="title"/>
          </p:nvPr>
        </p:nvSpPr>
        <p:spPr>
          <a:xfrm>
            <a:off x="1047750" y="393600"/>
            <a:ext cx="7048500" cy="1305000"/>
          </a:xfrm>
          <a:prstGeom prst="rect">
            <a:avLst/>
          </a:prstGeom>
        </p:spPr>
        <p:txBody>
          <a:bodyPr anchorCtr="0" anchor="t" bIns="91425" lIns="91425" spcFirstLastPara="1" rIns="91425" wrap="square" tIns="91425">
            <a:normAutofit/>
          </a:bodyPr>
          <a:lstStyle>
            <a:lvl1pPr lvl="0" rtl="0" algn="ctr">
              <a:spcBef>
                <a:spcPts val="0"/>
              </a:spcBef>
              <a:spcAft>
                <a:spcPts val="0"/>
              </a:spcAft>
              <a:buSzPts val="3200"/>
              <a:buFont typeface="Poppins ExtraBold"/>
              <a:buNone/>
              <a:defRPr b="0" sz="3200">
                <a:latin typeface="Poppins ExtraBold"/>
                <a:ea typeface="Poppins ExtraBold"/>
                <a:cs typeface="Poppins ExtraBold"/>
                <a:sym typeface="Poppins ExtraBold"/>
              </a:defRPr>
            </a:lvl1pPr>
            <a:lvl2pPr lvl="1" rtl="0" algn="ctr">
              <a:spcBef>
                <a:spcPts val="0"/>
              </a:spcBef>
              <a:spcAft>
                <a:spcPts val="0"/>
              </a:spcAft>
              <a:buSzPts val="4100"/>
              <a:buNone/>
              <a:defRPr sz="4100"/>
            </a:lvl2pPr>
            <a:lvl3pPr lvl="2" rtl="0" algn="ctr">
              <a:spcBef>
                <a:spcPts val="0"/>
              </a:spcBef>
              <a:spcAft>
                <a:spcPts val="0"/>
              </a:spcAft>
              <a:buSzPts val="4100"/>
              <a:buNone/>
              <a:defRPr sz="4100"/>
            </a:lvl3pPr>
            <a:lvl4pPr lvl="3" rtl="0" algn="ctr">
              <a:spcBef>
                <a:spcPts val="0"/>
              </a:spcBef>
              <a:spcAft>
                <a:spcPts val="0"/>
              </a:spcAft>
              <a:buSzPts val="4100"/>
              <a:buNone/>
              <a:defRPr sz="4100"/>
            </a:lvl4pPr>
            <a:lvl5pPr lvl="4" rtl="0" algn="ctr">
              <a:spcBef>
                <a:spcPts val="0"/>
              </a:spcBef>
              <a:spcAft>
                <a:spcPts val="0"/>
              </a:spcAft>
              <a:buSzPts val="4100"/>
              <a:buNone/>
              <a:defRPr sz="4100"/>
            </a:lvl5pPr>
            <a:lvl6pPr lvl="5" rtl="0" algn="ctr">
              <a:spcBef>
                <a:spcPts val="0"/>
              </a:spcBef>
              <a:spcAft>
                <a:spcPts val="0"/>
              </a:spcAft>
              <a:buSzPts val="4100"/>
              <a:buNone/>
              <a:defRPr sz="4100"/>
            </a:lvl6pPr>
            <a:lvl7pPr lvl="6" rtl="0" algn="ctr">
              <a:spcBef>
                <a:spcPts val="0"/>
              </a:spcBef>
              <a:spcAft>
                <a:spcPts val="0"/>
              </a:spcAft>
              <a:buSzPts val="4100"/>
              <a:buNone/>
              <a:defRPr sz="4100"/>
            </a:lvl7pPr>
            <a:lvl8pPr lvl="7" rtl="0" algn="ctr">
              <a:spcBef>
                <a:spcPts val="0"/>
              </a:spcBef>
              <a:spcAft>
                <a:spcPts val="0"/>
              </a:spcAft>
              <a:buSzPts val="4100"/>
              <a:buNone/>
              <a:defRPr sz="4100"/>
            </a:lvl8pPr>
            <a:lvl9pPr lvl="8" rtl="0" algn="ctr">
              <a:spcBef>
                <a:spcPts val="0"/>
              </a:spcBef>
              <a:spcAft>
                <a:spcPts val="0"/>
              </a:spcAft>
              <a:buSzPts val="4100"/>
              <a:buNone/>
              <a:defRPr sz="4100"/>
            </a:lvl9pPr>
          </a:lstStyle>
          <a:p/>
        </p:txBody>
      </p:sp>
      <p:sp>
        <p:nvSpPr>
          <p:cNvPr id="444" name="Google Shape;444;p64"/>
          <p:cNvSpPr txBox="1"/>
          <p:nvPr>
            <p:ph idx="2" type="subTitle"/>
          </p:nvPr>
        </p:nvSpPr>
        <p:spPr>
          <a:xfrm>
            <a:off x="737650" y="3162344"/>
            <a:ext cx="2333700" cy="1009800"/>
          </a:xfrm>
          <a:prstGeom prst="rect">
            <a:avLst/>
          </a:prstGeom>
        </p:spPr>
        <p:txBody>
          <a:bodyPr anchorCtr="0" anchor="t" bIns="91425" lIns="91425" spcFirstLastPara="1" rIns="91425" wrap="square" tIns="91425">
            <a:spAutoFit/>
          </a:bodyPr>
          <a:lstStyle>
            <a:lvl1pPr lvl="0" rtl="0" algn="ctr">
              <a:spcBef>
                <a:spcPts val="0"/>
              </a:spcBef>
              <a:spcAft>
                <a:spcPts val="0"/>
              </a:spcAft>
              <a:buSzPts val="1200"/>
              <a:buFont typeface="Poppins Light"/>
              <a:buNone/>
              <a:defRPr sz="1200">
                <a:latin typeface="Poppins Light"/>
                <a:ea typeface="Poppins Light"/>
                <a:cs typeface="Poppins Light"/>
                <a:sym typeface="Poppins Light"/>
              </a:defRPr>
            </a:lvl1pPr>
            <a:lvl2pPr lvl="1" rtl="0" algn="ctr">
              <a:spcBef>
                <a:spcPts val="0"/>
              </a:spcBef>
              <a:spcAft>
                <a:spcPts val="0"/>
              </a:spcAft>
              <a:buSzPts val="1000"/>
              <a:buNone/>
              <a:defRPr sz="1000"/>
            </a:lvl2pPr>
            <a:lvl3pPr lvl="2" rtl="0" algn="ctr">
              <a:spcBef>
                <a:spcPts val="0"/>
              </a:spcBef>
              <a:spcAft>
                <a:spcPts val="0"/>
              </a:spcAft>
              <a:buSzPts val="1000"/>
              <a:buNone/>
              <a:defRPr sz="1000"/>
            </a:lvl3pPr>
            <a:lvl4pPr lvl="3" rtl="0" algn="ctr">
              <a:spcBef>
                <a:spcPts val="0"/>
              </a:spcBef>
              <a:spcAft>
                <a:spcPts val="0"/>
              </a:spcAft>
              <a:buSzPts val="1000"/>
              <a:buNone/>
              <a:defRPr sz="1000"/>
            </a:lvl4pPr>
            <a:lvl5pPr lvl="4" rtl="0" algn="ctr">
              <a:spcBef>
                <a:spcPts val="0"/>
              </a:spcBef>
              <a:spcAft>
                <a:spcPts val="0"/>
              </a:spcAft>
              <a:buSzPts val="1000"/>
              <a:buNone/>
              <a:defRPr sz="1000"/>
            </a:lvl5pPr>
            <a:lvl6pPr lvl="5" rtl="0" algn="ctr">
              <a:spcBef>
                <a:spcPts val="0"/>
              </a:spcBef>
              <a:spcAft>
                <a:spcPts val="0"/>
              </a:spcAft>
              <a:buSzPts val="1000"/>
              <a:buNone/>
              <a:defRPr sz="1000"/>
            </a:lvl6pPr>
            <a:lvl7pPr lvl="6" rtl="0" algn="ctr">
              <a:spcBef>
                <a:spcPts val="0"/>
              </a:spcBef>
              <a:spcAft>
                <a:spcPts val="0"/>
              </a:spcAft>
              <a:buSzPts val="1000"/>
              <a:buNone/>
              <a:defRPr sz="1000"/>
            </a:lvl7pPr>
            <a:lvl8pPr lvl="7" rtl="0" algn="ctr">
              <a:spcBef>
                <a:spcPts val="0"/>
              </a:spcBef>
              <a:spcAft>
                <a:spcPts val="0"/>
              </a:spcAft>
              <a:buSzPts val="1000"/>
              <a:buNone/>
              <a:defRPr sz="1000"/>
            </a:lvl8pPr>
            <a:lvl9pPr lvl="8" rtl="0" algn="ctr">
              <a:spcBef>
                <a:spcPts val="0"/>
              </a:spcBef>
              <a:spcAft>
                <a:spcPts val="0"/>
              </a:spcAft>
              <a:buSzPts val="1000"/>
              <a:buNone/>
              <a:defRPr sz="1000"/>
            </a:lvl9pPr>
          </a:lstStyle>
          <a:p/>
        </p:txBody>
      </p:sp>
      <p:sp>
        <p:nvSpPr>
          <p:cNvPr id="445" name="Google Shape;445;p64"/>
          <p:cNvSpPr txBox="1"/>
          <p:nvPr>
            <p:ph idx="3" type="subTitle"/>
          </p:nvPr>
        </p:nvSpPr>
        <p:spPr>
          <a:xfrm>
            <a:off x="-7172700" y="5957090"/>
            <a:ext cx="2753700" cy="893400"/>
          </a:xfrm>
          <a:prstGeom prst="rect">
            <a:avLst/>
          </a:prstGeom>
        </p:spPr>
        <p:txBody>
          <a:bodyPr anchorCtr="0" anchor="t" bIns="91425" lIns="91425" spcFirstLastPara="1" rIns="91425" wrap="square" tIns="91425">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p:txBody>
      </p:sp>
      <p:sp>
        <p:nvSpPr>
          <p:cNvPr id="446" name="Google Shape;446;p64"/>
          <p:cNvSpPr txBox="1"/>
          <p:nvPr>
            <p:ph idx="4" type="subTitle"/>
          </p:nvPr>
        </p:nvSpPr>
        <p:spPr>
          <a:xfrm>
            <a:off x="3427175" y="3162344"/>
            <a:ext cx="2333700" cy="1009800"/>
          </a:xfrm>
          <a:prstGeom prst="rect">
            <a:avLst/>
          </a:prstGeom>
        </p:spPr>
        <p:txBody>
          <a:bodyPr anchorCtr="0" anchor="t" bIns="91425" lIns="91425" spcFirstLastPara="1" rIns="91425" wrap="square" tIns="91425">
            <a:spAutoFit/>
          </a:bodyPr>
          <a:lstStyle>
            <a:lvl1pPr lvl="0" rtl="0" algn="ctr">
              <a:spcBef>
                <a:spcPts val="0"/>
              </a:spcBef>
              <a:spcAft>
                <a:spcPts val="0"/>
              </a:spcAft>
              <a:buSzPts val="1200"/>
              <a:buFont typeface="Poppins Light"/>
              <a:buNone/>
              <a:defRPr sz="1200">
                <a:latin typeface="Poppins Light"/>
                <a:ea typeface="Poppins Light"/>
                <a:cs typeface="Poppins Light"/>
                <a:sym typeface="Poppins Light"/>
              </a:defRPr>
            </a:lvl1pPr>
            <a:lvl2pPr lvl="1" rtl="0" algn="ctr">
              <a:spcBef>
                <a:spcPts val="0"/>
              </a:spcBef>
              <a:spcAft>
                <a:spcPts val="0"/>
              </a:spcAft>
              <a:buSzPts val="1000"/>
              <a:buNone/>
              <a:defRPr sz="1000"/>
            </a:lvl2pPr>
            <a:lvl3pPr lvl="2" rtl="0" algn="ctr">
              <a:spcBef>
                <a:spcPts val="0"/>
              </a:spcBef>
              <a:spcAft>
                <a:spcPts val="0"/>
              </a:spcAft>
              <a:buSzPts val="1000"/>
              <a:buNone/>
              <a:defRPr sz="1000"/>
            </a:lvl3pPr>
            <a:lvl4pPr lvl="3" rtl="0" algn="ctr">
              <a:spcBef>
                <a:spcPts val="0"/>
              </a:spcBef>
              <a:spcAft>
                <a:spcPts val="0"/>
              </a:spcAft>
              <a:buSzPts val="1000"/>
              <a:buNone/>
              <a:defRPr sz="1000"/>
            </a:lvl4pPr>
            <a:lvl5pPr lvl="4" rtl="0" algn="ctr">
              <a:spcBef>
                <a:spcPts val="0"/>
              </a:spcBef>
              <a:spcAft>
                <a:spcPts val="0"/>
              </a:spcAft>
              <a:buSzPts val="1000"/>
              <a:buNone/>
              <a:defRPr sz="1000"/>
            </a:lvl5pPr>
            <a:lvl6pPr lvl="5" rtl="0" algn="ctr">
              <a:spcBef>
                <a:spcPts val="0"/>
              </a:spcBef>
              <a:spcAft>
                <a:spcPts val="0"/>
              </a:spcAft>
              <a:buSzPts val="1000"/>
              <a:buNone/>
              <a:defRPr sz="1000"/>
            </a:lvl6pPr>
            <a:lvl7pPr lvl="6" rtl="0" algn="ctr">
              <a:spcBef>
                <a:spcPts val="0"/>
              </a:spcBef>
              <a:spcAft>
                <a:spcPts val="0"/>
              </a:spcAft>
              <a:buSzPts val="1000"/>
              <a:buNone/>
              <a:defRPr sz="1000"/>
            </a:lvl7pPr>
            <a:lvl8pPr lvl="7" rtl="0" algn="ctr">
              <a:spcBef>
                <a:spcPts val="0"/>
              </a:spcBef>
              <a:spcAft>
                <a:spcPts val="0"/>
              </a:spcAft>
              <a:buSzPts val="1000"/>
              <a:buNone/>
              <a:defRPr sz="1000"/>
            </a:lvl8pPr>
            <a:lvl9pPr lvl="8" rtl="0" algn="ctr">
              <a:spcBef>
                <a:spcPts val="0"/>
              </a:spcBef>
              <a:spcAft>
                <a:spcPts val="0"/>
              </a:spcAft>
              <a:buSzPts val="1000"/>
              <a:buNone/>
              <a:defRPr sz="1000"/>
            </a:lvl9pPr>
          </a:lstStyle>
          <a:p/>
        </p:txBody>
      </p:sp>
      <p:sp>
        <p:nvSpPr>
          <p:cNvPr id="447" name="Google Shape;447;p64"/>
          <p:cNvSpPr txBox="1"/>
          <p:nvPr>
            <p:ph idx="5" type="subTitle"/>
          </p:nvPr>
        </p:nvSpPr>
        <p:spPr>
          <a:xfrm>
            <a:off x="6010838" y="3162344"/>
            <a:ext cx="2333700" cy="1009800"/>
          </a:xfrm>
          <a:prstGeom prst="rect">
            <a:avLst/>
          </a:prstGeom>
        </p:spPr>
        <p:txBody>
          <a:bodyPr anchorCtr="0" anchor="t" bIns="91425" lIns="91425" spcFirstLastPara="1" rIns="91425" wrap="square" tIns="91425">
            <a:spAutoFit/>
          </a:bodyPr>
          <a:lstStyle>
            <a:lvl1pPr lvl="0" rtl="0" algn="ctr">
              <a:spcBef>
                <a:spcPts val="0"/>
              </a:spcBef>
              <a:spcAft>
                <a:spcPts val="0"/>
              </a:spcAft>
              <a:buSzPts val="1200"/>
              <a:buFont typeface="Poppins Light"/>
              <a:buNone/>
              <a:defRPr sz="1200">
                <a:latin typeface="Poppins Light"/>
                <a:ea typeface="Poppins Light"/>
                <a:cs typeface="Poppins Light"/>
                <a:sym typeface="Poppins Light"/>
              </a:defRPr>
            </a:lvl1pPr>
            <a:lvl2pPr lvl="1" rtl="0" algn="ctr">
              <a:spcBef>
                <a:spcPts val="0"/>
              </a:spcBef>
              <a:spcAft>
                <a:spcPts val="0"/>
              </a:spcAft>
              <a:buSzPts val="1000"/>
              <a:buNone/>
              <a:defRPr sz="1000"/>
            </a:lvl2pPr>
            <a:lvl3pPr lvl="2" rtl="0" algn="ctr">
              <a:spcBef>
                <a:spcPts val="0"/>
              </a:spcBef>
              <a:spcAft>
                <a:spcPts val="0"/>
              </a:spcAft>
              <a:buSzPts val="1000"/>
              <a:buNone/>
              <a:defRPr sz="1000"/>
            </a:lvl3pPr>
            <a:lvl4pPr lvl="3" rtl="0" algn="ctr">
              <a:spcBef>
                <a:spcPts val="0"/>
              </a:spcBef>
              <a:spcAft>
                <a:spcPts val="0"/>
              </a:spcAft>
              <a:buSzPts val="1000"/>
              <a:buNone/>
              <a:defRPr sz="1000"/>
            </a:lvl4pPr>
            <a:lvl5pPr lvl="4" rtl="0" algn="ctr">
              <a:spcBef>
                <a:spcPts val="0"/>
              </a:spcBef>
              <a:spcAft>
                <a:spcPts val="0"/>
              </a:spcAft>
              <a:buSzPts val="1000"/>
              <a:buNone/>
              <a:defRPr sz="1000"/>
            </a:lvl5pPr>
            <a:lvl6pPr lvl="5" rtl="0" algn="ctr">
              <a:spcBef>
                <a:spcPts val="0"/>
              </a:spcBef>
              <a:spcAft>
                <a:spcPts val="0"/>
              </a:spcAft>
              <a:buSzPts val="1000"/>
              <a:buNone/>
              <a:defRPr sz="1000"/>
            </a:lvl6pPr>
            <a:lvl7pPr lvl="6" rtl="0" algn="ctr">
              <a:spcBef>
                <a:spcPts val="0"/>
              </a:spcBef>
              <a:spcAft>
                <a:spcPts val="0"/>
              </a:spcAft>
              <a:buSzPts val="1000"/>
              <a:buNone/>
              <a:defRPr sz="1000"/>
            </a:lvl7pPr>
            <a:lvl8pPr lvl="7" rtl="0" algn="ctr">
              <a:spcBef>
                <a:spcPts val="0"/>
              </a:spcBef>
              <a:spcAft>
                <a:spcPts val="0"/>
              </a:spcAft>
              <a:buSzPts val="1000"/>
              <a:buNone/>
              <a:defRPr sz="1000"/>
            </a:lvl8pPr>
            <a:lvl9pPr lvl="8" rtl="0" algn="ctr">
              <a:spcBef>
                <a:spcPts val="0"/>
              </a:spcBef>
              <a:spcAft>
                <a:spcPts val="0"/>
              </a:spcAft>
              <a:buSzPts val="1000"/>
              <a:buNone/>
              <a:defRPr sz="1000"/>
            </a:lvl9pPr>
          </a:lstStyle>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rom &gt; To ">
  <p:cSld name="Team Anywhere_1_1_1_1_2_2_1_1_1_3_3_2_2_2">
    <p:bg>
      <p:bgPr>
        <a:blipFill>
          <a:blip r:embed="rId2">
            <a:alphaModFix/>
          </a:blip>
          <a:stretch>
            <a:fillRect/>
          </a:stretch>
        </a:blipFill>
      </p:bgPr>
    </p:bg>
    <p:spTree>
      <p:nvGrpSpPr>
        <p:cNvPr id="448" name="Shape 448"/>
        <p:cNvGrpSpPr/>
        <p:nvPr/>
      </p:nvGrpSpPr>
      <p:grpSpPr>
        <a:xfrm>
          <a:off x="0" y="0"/>
          <a:ext cx="0" cy="0"/>
          <a:chOff x="0" y="0"/>
          <a:chExt cx="0" cy="0"/>
        </a:xfrm>
      </p:grpSpPr>
      <p:sp>
        <p:nvSpPr>
          <p:cNvPr id="449" name="Google Shape;449;p65"/>
          <p:cNvSpPr txBox="1"/>
          <p:nvPr>
            <p:ph idx="1" type="subTitle"/>
          </p:nvPr>
        </p:nvSpPr>
        <p:spPr>
          <a:xfrm>
            <a:off x="-7172700" y="4201901"/>
            <a:ext cx="2753700" cy="893400"/>
          </a:xfrm>
          <a:prstGeom prst="rect">
            <a:avLst/>
          </a:prstGeom>
        </p:spPr>
        <p:txBody>
          <a:bodyPr anchorCtr="0" anchor="t" bIns="91425" lIns="91425" spcFirstLastPara="1" rIns="91425" wrap="square" tIns="91425">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p:txBody>
      </p:sp>
      <p:sp>
        <p:nvSpPr>
          <p:cNvPr id="450" name="Google Shape;450;p65"/>
          <p:cNvSpPr txBox="1"/>
          <p:nvPr>
            <p:ph idx="2" type="subTitle"/>
          </p:nvPr>
        </p:nvSpPr>
        <p:spPr>
          <a:xfrm>
            <a:off x="-7172700" y="5957090"/>
            <a:ext cx="2753700" cy="893400"/>
          </a:xfrm>
          <a:prstGeom prst="rect">
            <a:avLst/>
          </a:prstGeom>
        </p:spPr>
        <p:txBody>
          <a:bodyPr anchorCtr="0" anchor="t" bIns="91425" lIns="91425" spcFirstLastPara="1" rIns="91425" wrap="square" tIns="91425">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p:txBody>
      </p:sp>
      <p:sp>
        <p:nvSpPr>
          <p:cNvPr id="451" name="Google Shape;451;p65"/>
          <p:cNvSpPr txBox="1"/>
          <p:nvPr>
            <p:ph idx="3" type="subTitle"/>
          </p:nvPr>
        </p:nvSpPr>
        <p:spPr>
          <a:xfrm>
            <a:off x="5217575" y="1734550"/>
            <a:ext cx="2933400" cy="23208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2"/>
              </a:buClr>
              <a:buSzPts val="1400"/>
              <a:buFont typeface="Poppins Light"/>
              <a:buNone/>
              <a:defRPr sz="1400">
                <a:solidFill>
                  <a:schemeClr val="lt2"/>
                </a:solidFill>
                <a:latin typeface="Poppins Light"/>
                <a:ea typeface="Poppins Light"/>
                <a:cs typeface="Poppins Light"/>
                <a:sym typeface="Poppins Light"/>
              </a:defRPr>
            </a:lvl1pPr>
            <a:lvl2pPr lvl="1" rtl="0">
              <a:spcBef>
                <a:spcPts val="0"/>
              </a:spcBef>
              <a:spcAft>
                <a:spcPts val="0"/>
              </a:spcAft>
              <a:buClr>
                <a:schemeClr val="lt2"/>
              </a:buClr>
              <a:buSzPts val="1600"/>
              <a:buNone/>
              <a:defRPr sz="1600">
                <a:solidFill>
                  <a:schemeClr val="lt2"/>
                </a:solidFill>
              </a:defRPr>
            </a:lvl2pPr>
            <a:lvl3pPr lvl="2" rtl="0">
              <a:spcBef>
                <a:spcPts val="0"/>
              </a:spcBef>
              <a:spcAft>
                <a:spcPts val="0"/>
              </a:spcAft>
              <a:buClr>
                <a:schemeClr val="lt2"/>
              </a:buClr>
              <a:buSzPts val="1600"/>
              <a:buNone/>
              <a:defRPr sz="1600">
                <a:solidFill>
                  <a:schemeClr val="lt2"/>
                </a:solidFill>
              </a:defRPr>
            </a:lvl3pPr>
            <a:lvl4pPr lvl="3" rtl="0">
              <a:spcBef>
                <a:spcPts val="0"/>
              </a:spcBef>
              <a:spcAft>
                <a:spcPts val="0"/>
              </a:spcAft>
              <a:buClr>
                <a:schemeClr val="lt2"/>
              </a:buClr>
              <a:buSzPts val="1600"/>
              <a:buNone/>
              <a:defRPr sz="1600">
                <a:solidFill>
                  <a:schemeClr val="lt2"/>
                </a:solidFill>
              </a:defRPr>
            </a:lvl4pPr>
            <a:lvl5pPr lvl="4" rtl="0">
              <a:spcBef>
                <a:spcPts val="0"/>
              </a:spcBef>
              <a:spcAft>
                <a:spcPts val="0"/>
              </a:spcAft>
              <a:buClr>
                <a:schemeClr val="lt2"/>
              </a:buClr>
              <a:buSzPts val="1600"/>
              <a:buNone/>
              <a:defRPr sz="1600">
                <a:solidFill>
                  <a:schemeClr val="lt2"/>
                </a:solidFill>
              </a:defRPr>
            </a:lvl5pPr>
            <a:lvl6pPr lvl="5" rtl="0">
              <a:spcBef>
                <a:spcPts val="0"/>
              </a:spcBef>
              <a:spcAft>
                <a:spcPts val="0"/>
              </a:spcAft>
              <a:buClr>
                <a:schemeClr val="lt2"/>
              </a:buClr>
              <a:buSzPts val="1600"/>
              <a:buNone/>
              <a:defRPr sz="1600">
                <a:solidFill>
                  <a:schemeClr val="lt2"/>
                </a:solidFill>
              </a:defRPr>
            </a:lvl6pPr>
            <a:lvl7pPr lvl="6" rtl="0">
              <a:spcBef>
                <a:spcPts val="0"/>
              </a:spcBef>
              <a:spcAft>
                <a:spcPts val="0"/>
              </a:spcAft>
              <a:buClr>
                <a:schemeClr val="lt2"/>
              </a:buClr>
              <a:buSzPts val="1600"/>
              <a:buNone/>
              <a:defRPr sz="1600">
                <a:solidFill>
                  <a:schemeClr val="lt2"/>
                </a:solidFill>
              </a:defRPr>
            </a:lvl7pPr>
            <a:lvl8pPr lvl="7" rtl="0">
              <a:spcBef>
                <a:spcPts val="0"/>
              </a:spcBef>
              <a:spcAft>
                <a:spcPts val="0"/>
              </a:spcAft>
              <a:buClr>
                <a:schemeClr val="lt2"/>
              </a:buClr>
              <a:buSzPts val="1600"/>
              <a:buNone/>
              <a:defRPr sz="1600">
                <a:solidFill>
                  <a:schemeClr val="lt2"/>
                </a:solidFill>
              </a:defRPr>
            </a:lvl8pPr>
            <a:lvl9pPr lvl="8" rtl="0">
              <a:spcBef>
                <a:spcPts val="0"/>
              </a:spcBef>
              <a:spcAft>
                <a:spcPts val="0"/>
              </a:spcAft>
              <a:buClr>
                <a:schemeClr val="lt2"/>
              </a:buClr>
              <a:buSzPts val="1600"/>
              <a:buNone/>
              <a:defRPr sz="1600">
                <a:solidFill>
                  <a:schemeClr val="lt2"/>
                </a:solidFill>
              </a:defRPr>
            </a:lvl9pPr>
          </a:lstStyle>
          <a:p/>
        </p:txBody>
      </p:sp>
      <p:sp>
        <p:nvSpPr>
          <p:cNvPr id="452" name="Google Shape;452;p65"/>
          <p:cNvSpPr txBox="1"/>
          <p:nvPr>
            <p:ph type="title"/>
          </p:nvPr>
        </p:nvSpPr>
        <p:spPr>
          <a:xfrm>
            <a:off x="5211273" y="1203900"/>
            <a:ext cx="3285000" cy="614100"/>
          </a:xfrm>
          <a:prstGeom prst="rect">
            <a:avLst/>
          </a:prstGeom>
        </p:spPr>
        <p:txBody>
          <a:bodyPr anchorCtr="0" anchor="b" bIns="91425" lIns="91425" spcFirstLastPara="1" rIns="91425" wrap="square" tIns="91425">
            <a:normAutofit/>
          </a:bodyPr>
          <a:lstStyle>
            <a:lvl1pPr lvl="0" rtl="0">
              <a:spcBef>
                <a:spcPts val="0"/>
              </a:spcBef>
              <a:spcAft>
                <a:spcPts val="0"/>
              </a:spcAft>
              <a:buClr>
                <a:schemeClr val="lt2"/>
              </a:buClr>
              <a:buSzPts val="2400"/>
              <a:buFont typeface="Poppins ExtraBold"/>
              <a:buNone/>
              <a:defRPr b="0" sz="2400">
                <a:solidFill>
                  <a:schemeClr val="lt2"/>
                </a:solidFill>
                <a:latin typeface="Poppins ExtraBold"/>
                <a:ea typeface="Poppins ExtraBold"/>
                <a:cs typeface="Poppins ExtraBold"/>
                <a:sym typeface="Poppins ExtraBold"/>
              </a:defRPr>
            </a:lvl1pPr>
            <a:lvl2pPr lvl="1" rtl="0">
              <a:spcBef>
                <a:spcPts val="0"/>
              </a:spcBef>
              <a:spcAft>
                <a:spcPts val="0"/>
              </a:spcAft>
              <a:buClr>
                <a:schemeClr val="lt2"/>
              </a:buClr>
              <a:buSzPts val="4100"/>
              <a:buNone/>
              <a:defRPr sz="4100">
                <a:solidFill>
                  <a:schemeClr val="lt2"/>
                </a:solidFill>
              </a:defRPr>
            </a:lvl2pPr>
            <a:lvl3pPr lvl="2" rtl="0">
              <a:spcBef>
                <a:spcPts val="0"/>
              </a:spcBef>
              <a:spcAft>
                <a:spcPts val="0"/>
              </a:spcAft>
              <a:buClr>
                <a:schemeClr val="lt2"/>
              </a:buClr>
              <a:buSzPts val="4100"/>
              <a:buNone/>
              <a:defRPr sz="4100">
                <a:solidFill>
                  <a:schemeClr val="lt2"/>
                </a:solidFill>
              </a:defRPr>
            </a:lvl3pPr>
            <a:lvl4pPr lvl="3" rtl="0">
              <a:spcBef>
                <a:spcPts val="0"/>
              </a:spcBef>
              <a:spcAft>
                <a:spcPts val="0"/>
              </a:spcAft>
              <a:buClr>
                <a:schemeClr val="lt2"/>
              </a:buClr>
              <a:buSzPts val="4100"/>
              <a:buNone/>
              <a:defRPr sz="4100">
                <a:solidFill>
                  <a:schemeClr val="lt2"/>
                </a:solidFill>
              </a:defRPr>
            </a:lvl4pPr>
            <a:lvl5pPr lvl="4" rtl="0">
              <a:spcBef>
                <a:spcPts val="0"/>
              </a:spcBef>
              <a:spcAft>
                <a:spcPts val="0"/>
              </a:spcAft>
              <a:buClr>
                <a:schemeClr val="lt2"/>
              </a:buClr>
              <a:buSzPts val="4100"/>
              <a:buNone/>
              <a:defRPr sz="4100">
                <a:solidFill>
                  <a:schemeClr val="lt2"/>
                </a:solidFill>
              </a:defRPr>
            </a:lvl5pPr>
            <a:lvl6pPr lvl="5" rtl="0">
              <a:spcBef>
                <a:spcPts val="0"/>
              </a:spcBef>
              <a:spcAft>
                <a:spcPts val="0"/>
              </a:spcAft>
              <a:buClr>
                <a:schemeClr val="lt2"/>
              </a:buClr>
              <a:buSzPts val="4100"/>
              <a:buNone/>
              <a:defRPr sz="4100">
                <a:solidFill>
                  <a:schemeClr val="lt2"/>
                </a:solidFill>
              </a:defRPr>
            </a:lvl6pPr>
            <a:lvl7pPr lvl="6" rtl="0">
              <a:spcBef>
                <a:spcPts val="0"/>
              </a:spcBef>
              <a:spcAft>
                <a:spcPts val="0"/>
              </a:spcAft>
              <a:buClr>
                <a:schemeClr val="lt2"/>
              </a:buClr>
              <a:buSzPts val="4100"/>
              <a:buNone/>
              <a:defRPr sz="4100">
                <a:solidFill>
                  <a:schemeClr val="lt2"/>
                </a:solidFill>
              </a:defRPr>
            </a:lvl7pPr>
            <a:lvl8pPr lvl="7" rtl="0">
              <a:spcBef>
                <a:spcPts val="0"/>
              </a:spcBef>
              <a:spcAft>
                <a:spcPts val="0"/>
              </a:spcAft>
              <a:buClr>
                <a:schemeClr val="lt2"/>
              </a:buClr>
              <a:buSzPts val="4100"/>
              <a:buNone/>
              <a:defRPr sz="4100">
                <a:solidFill>
                  <a:schemeClr val="lt2"/>
                </a:solidFill>
              </a:defRPr>
            </a:lvl8pPr>
            <a:lvl9pPr lvl="8" rtl="0">
              <a:spcBef>
                <a:spcPts val="0"/>
              </a:spcBef>
              <a:spcAft>
                <a:spcPts val="0"/>
              </a:spcAft>
              <a:buClr>
                <a:schemeClr val="lt2"/>
              </a:buClr>
              <a:buSzPts val="4100"/>
              <a:buNone/>
              <a:defRPr sz="4100">
                <a:solidFill>
                  <a:schemeClr val="lt2"/>
                </a:solidFill>
              </a:defRPr>
            </a:lvl9pPr>
          </a:lstStyle>
          <a:p/>
        </p:txBody>
      </p:sp>
      <p:sp>
        <p:nvSpPr>
          <p:cNvPr id="453" name="Google Shape;453;p65"/>
          <p:cNvSpPr txBox="1"/>
          <p:nvPr>
            <p:ph idx="4" type="subTitle"/>
          </p:nvPr>
        </p:nvSpPr>
        <p:spPr>
          <a:xfrm>
            <a:off x="864650" y="1734550"/>
            <a:ext cx="2933400" cy="2320800"/>
          </a:xfrm>
          <a:prstGeom prst="rect">
            <a:avLst/>
          </a:prstGeom>
        </p:spPr>
        <p:txBody>
          <a:bodyPr anchorCtr="0" anchor="t" bIns="91425" lIns="91425" spcFirstLastPara="1" rIns="91425" wrap="square" tIns="91425">
            <a:normAutofit/>
          </a:bodyPr>
          <a:lstStyle>
            <a:lvl1pPr lvl="0" rtl="0">
              <a:spcBef>
                <a:spcPts val="0"/>
              </a:spcBef>
              <a:spcAft>
                <a:spcPts val="0"/>
              </a:spcAft>
              <a:buSzPts val="1400"/>
              <a:buFont typeface="Poppins Light"/>
              <a:buNone/>
              <a:defRPr sz="1400">
                <a:latin typeface="Poppins Light"/>
                <a:ea typeface="Poppins Light"/>
                <a:cs typeface="Poppins Light"/>
                <a:sym typeface="Poppins Light"/>
              </a:defRPr>
            </a:lvl1pPr>
            <a:lvl2pPr lvl="1" rtl="0">
              <a:spcBef>
                <a:spcPts val="0"/>
              </a:spcBef>
              <a:spcAft>
                <a:spcPts val="0"/>
              </a:spcAft>
              <a:buSzPts val="1600"/>
              <a:buNone/>
              <a:defRPr sz="1600"/>
            </a:lvl2pPr>
            <a:lvl3pPr lvl="2" rtl="0">
              <a:spcBef>
                <a:spcPts val="0"/>
              </a:spcBef>
              <a:spcAft>
                <a:spcPts val="0"/>
              </a:spcAft>
              <a:buSzPts val="1600"/>
              <a:buNone/>
              <a:defRPr sz="1600"/>
            </a:lvl3pPr>
            <a:lvl4pPr lvl="3" rtl="0">
              <a:spcBef>
                <a:spcPts val="0"/>
              </a:spcBef>
              <a:spcAft>
                <a:spcPts val="0"/>
              </a:spcAft>
              <a:buSzPts val="1600"/>
              <a:buNone/>
              <a:defRPr sz="1600"/>
            </a:lvl4pPr>
            <a:lvl5pPr lvl="4" rtl="0">
              <a:spcBef>
                <a:spcPts val="0"/>
              </a:spcBef>
              <a:spcAft>
                <a:spcPts val="0"/>
              </a:spcAft>
              <a:buSzPts val="1600"/>
              <a:buNone/>
              <a:defRPr sz="1600"/>
            </a:lvl5pPr>
            <a:lvl6pPr lvl="5" rtl="0">
              <a:spcBef>
                <a:spcPts val="0"/>
              </a:spcBef>
              <a:spcAft>
                <a:spcPts val="0"/>
              </a:spcAft>
              <a:buSzPts val="1600"/>
              <a:buNone/>
              <a:defRPr sz="1600"/>
            </a:lvl6pPr>
            <a:lvl7pPr lvl="6" rtl="0">
              <a:spcBef>
                <a:spcPts val="0"/>
              </a:spcBef>
              <a:spcAft>
                <a:spcPts val="0"/>
              </a:spcAft>
              <a:buSzPts val="1600"/>
              <a:buNone/>
              <a:defRPr sz="1600"/>
            </a:lvl7pPr>
            <a:lvl8pPr lvl="7" rtl="0">
              <a:spcBef>
                <a:spcPts val="0"/>
              </a:spcBef>
              <a:spcAft>
                <a:spcPts val="0"/>
              </a:spcAft>
              <a:buSzPts val="1600"/>
              <a:buNone/>
              <a:defRPr sz="1600"/>
            </a:lvl8pPr>
            <a:lvl9pPr lvl="8" rtl="0">
              <a:spcBef>
                <a:spcPts val="0"/>
              </a:spcBef>
              <a:spcAft>
                <a:spcPts val="0"/>
              </a:spcAft>
              <a:buSzPts val="1600"/>
              <a:buNone/>
              <a:defRPr sz="1600"/>
            </a:lvl9pPr>
          </a:lstStyle>
          <a:p/>
        </p:txBody>
      </p:sp>
      <p:sp>
        <p:nvSpPr>
          <p:cNvPr id="454" name="Google Shape;454;p65"/>
          <p:cNvSpPr txBox="1"/>
          <p:nvPr>
            <p:ph idx="5" type="title"/>
          </p:nvPr>
        </p:nvSpPr>
        <p:spPr>
          <a:xfrm>
            <a:off x="858348" y="1203900"/>
            <a:ext cx="3285000" cy="614100"/>
          </a:xfrm>
          <a:prstGeom prst="rect">
            <a:avLst/>
          </a:prstGeom>
        </p:spPr>
        <p:txBody>
          <a:bodyPr anchorCtr="0" anchor="b" bIns="91425" lIns="91425" spcFirstLastPara="1" rIns="91425" wrap="square" tIns="91425">
            <a:normAutofit/>
          </a:bodyPr>
          <a:lstStyle>
            <a:lvl1pPr lvl="0" rtl="0">
              <a:spcBef>
                <a:spcPts val="0"/>
              </a:spcBef>
              <a:spcAft>
                <a:spcPts val="0"/>
              </a:spcAft>
              <a:buSzPts val="2400"/>
              <a:buFont typeface="Poppins ExtraBold"/>
              <a:buNone/>
              <a:defRPr b="0" sz="2400">
                <a:latin typeface="Poppins ExtraBold"/>
                <a:ea typeface="Poppins ExtraBold"/>
                <a:cs typeface="Poppins ExtraBold"/>
                <a:sym typeface="Poppins ExtraBold"/>
              </a:defRPr>
            </a:lvl1pPr>
            <a:lvl2pPr lvl="1" rtl="0">
              <a:spcBef>
                <a:spcPts val="0"/>
              </a:spcBef>
              <a:spcAft>
                <a:spcPts val="0"/>
              </a:spcAft>
              <a:buSzPts val="4100"/>
              <a:buNone/>
              <a:defRPr sz="4100"/>
            </a:lvl2pPr>
            <a:lvl3pPr lvl="2" rtl="0">
              <a:spcBef>
                <a:spcPts val="0"/>
              </a:spcBef>
              <a:spcAft>
                <a:spcPts val="0"/>
              </a:spcAft>
              <a:buSzPts val="4100"/>
              <a:buNone/>
              <a:defRPr sz="4100"/>
            </a:lvl3pPr>
            <a:lvl4pPr lvl="3" rtl="0">
              <a:spcBef>
                <a:spcPts val="0"/>
              </a:spcBef>
              <a:spcAft>
                <a:spcPts val="0"/>
              </a:spcAft>
              <a:buSzPts val="4100"/>
              <a:buNone/>
              <a:defRPr sz="4100"/>
            </a:lvl4pPr>
            <a:lvl5pPr lvl="4" rtl="0">
              <a:spcBef>
                <a:spcPts val="0"/>
              </a:spcBef>
              <a:spcAft>
                <a:spcPts val="0"/>
              </a:spcAft>
              <a:buSzPts val="4100"/>
              <a:buNone/>
              <a:defRPr sz="4100"/>
            </a:lvl5pPr>
            <a:lvl6pPr lvl="5" rtl="0">
              <a:spcBef>
                <a:spcPts val="0"/>
              </a:spcBef>
              <a:spcAft>
                <a:spcPts val="0"/>
              </a:spcAft>
              <a:buSzPts val="4100"/>
              <a:buNone/>
              <a:defRPr sz="4100"/>
            </a:lvl6pPr>
            <a:lvl7pPr lvl="6" rtl="0">
              <a:spcBef>
                <a:spcPts val="0"/>
              </a:spcBef>
              <a:spcAft>
                <a:spcPts val="0"/>
              </a:spcAft>
              <a:buSzPts val="4100"/>
              <a:buNone/>
              <a:defRPr sz="4100"/>
            </a:lvl7pPr>
            <a:lvl8pPr lvl="7" rtl="0">
              <a:spcBef>
                <a:spcPts val="0"/>
              </a:spcBef>
              <a:spcAft>
                <a:spcPts val="0"/>
              </a:spcAft>
              <a:buSzPts val="4100"/>
              <a:buNone/>
              <a:defRPr sz="4100"/>
            </a:lvl8pPr>
            <a:lvl9pPr lvl="8" rtl="0">
              <a:spcBef>
                <a:spcPts val="0"/>
              </a:spcBef>
              <a:spcAft>
                <a:spcPts val="0"/>
              </a:spcAft>
              <a:buSzPts val="4100"/>
              <a:buNone/>
              <a:defRPr sz="4100"/>
            </a:lvl9pPr>
          </a:lstStyle>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rom &gt; To ">
  <p:cSld name="Team Anywhere_1_1_1_1_2_2_1_1_1_3_3_2_2_2_5">
    <p:bg>
      <p:bgPr>
        <a:blipFill>
          <a:blip r:embed="rId2">
            <a:alphaModFix/>
          </a:blip>
          <a:stretch>
            <a:fillRect/>
          </a:stretch>
        </a:blipFill>
      </p:bgPr>
    </p:bg>
    <p:spTree>
      <p:nvGrpSpPr>
        <p:cNvPr id="455" name="Shape 455"/>
        <p:cNvGrpSpPr/>
        <p:nvPr/>
      </p:nvGrpSpPr>
      <p:grpSpPr>
        <a:xfrm>
          <a:off x="0" y="0"/>
          <a:ext cx="0" cy="0"/>
          <a:chOff x="0" y="0"/>
          <a:chExt cx="0" cy="0"/>
        </a:xfrm>
      </p:grpSpPr>
      <p:sp>
        <p:nvSpPr>
          <p:cNvPr id="456" name="Google Shape;456;p66"/>
          <p:cNvSpPr txBox="1"/>
          <p:nvPr>
            <p:ph idx="1" type="subTitle"/>
          </p:nvPr>
        </p:nvSpPr>
        <p:spPr>
          <a:xfrm>
            <a:off x="-7172700" y="4201901"/>
            <a:ext cx="2753700" cy="893400"/>
          </a:xfrm>
          <a:prstGeom prst="rect">
            <a:avLst/>
          </a:prstGeom>
        </p:spPr>
        <p:txBody>
          <a:bodyPr anchorCtr="0" anchor="t" bIns="91425" lIns="91425" spcFirstLastPara="1" rIns="91425" wrap="square" tIns="91425">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p:txBody>
      </p:sp>
      <p:sp>
        <p:nvSpPr>
          <p:cNvPr id="457" name="Google Shape;457;p66"/>
          <p:cNvSpPr txBox="1"/>
          <p:nvPr>
            <p:ph idx="2" type="subTitle"/>
          </p:nvPr>
        </p:nvSpPr>
        <p:spPr>
          <a:xfrm>
            <a:off x="-7172700" y="5957090"/>
            <a:ext cx="2753700" cy="893400"/>
          </a:xfrm>
          <a:prstGeom prst="rect">
            <a:avLst/>
          </a:prstGeom>
        </p:spPr>
        <p:txBody>
          <a:bodyPr anchorCtr="0" anchor="t" bIns="91425" lIns="91425" spcFirstLastPara="1" rIns="91425" wrap="square" tIns="91425">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p:txBody>
      </p:sp>
      <p:sp>
        <p:nvSpPr>
          <p:cNvPr id="458" name="Google Shape;458;p66"/>
          <p:cNvSpPr txBox="1"/>
          <p:nvPr>
            <p:ph idx="3" type="subTitle"/>
          </p:nvPr>
        </p:nvSpPr>
        <p:spPr>
          <a:xfrm>
            <a:off x="5293775" y="1734550"/>
            <a:ext cx="3285000" cy="2320800"/>
          </a:xfrm>
          <a:prstGeom prst="rect">
            <a:avLst/>
          </a:prstGeom>
        </p:spPr>
        <p:txBody>
          <a:bodyPr anchorCtr="0" anchor="t" bIns="91425" lIns="91425" spcFirstLastPara="1" rIns="91425" wrap="square" tIns="91425">
            <a:normAutofit/>
          </a:bodyPr>
          <a:lstStyle>
            <a:lvl1pPr lvl="0" rtl="0" algn="ctr">
              <a:spcBef>
                <a:spcPts val="0"/>
              </a:spcBef>
              <a:spcAft>
                <a:spcPts val="0"/>
              </a:spcAft>
              <a:buClr>
                <a:schemeClr val="lt2"/>
              </a:buClr>
              <a:buSzPts val="1400"/>
              <a:buFont typeface="Poppins Light"/>
              <a:buNone/>
              <a:defRPr sz="1400">
                <a:solidFill>
                  <a:schemeClr val="lt2"/>
                </a:solidFill>
                <a:latin typeface="Poppins Light"/>
                <a:ea typeface="Poppins Light"/>
                <a:cs typeface="Poppins Light"/>
                <a:sym typeface="Poppins Light"/>
              </a:defRPr>
            </a:lvl1pPr>
            <a:lvl2pPr lvl="1" rtl="0" algn="ctr">
              <a:spcBef>
                <a:spcPts val="0"/>
              </a:spcBef>
              <a:spcAft>
                <a:spcPts val="0"/>
              </a:spcAft>
              <a:buClr>
                <a:schemeClr val="lt2"/>
              </a:buClr>
              <a:buSzPts val="1600"/>
              <a:buNone/>
              <a:defRPr sz="1600">
                <a:solidFill>
                  <a:schemeClr val="lt2"/>
                </a:solidFill>
              </a:defRPr>
            </a:lvl2pPr>
            <a:lvl3pPr lvl="2" rtl="0" algn="ctr">
              <a:spcBef>
                <a:spcPts val="0"/>
              </a:spcBef>
              <a:spcAft>
                <a:spcPts val="0"/>
              </a:spcAft>
              <a:buClr>
                <a:schemeClr val="lt2"/>
              </a:buClr>
              <a:buSzPts val="1600"/>
              <a:buNone/>
              <a:defRPr sz="1600">
                <a:solidFill>
                  <a:schemeClr val="lt2"/>
                </a:solidFill>
              </a:defRPr>
            </a:lvl3pPr>
            <a:lvl4pPr lvl="3" rtl="0" algn="ctr">
              <a:spcBef>
                <a:spcPts val="0"/>
              </a:spcBef>
              <a:spcAft>
                <a:spcPts val="0"/>
              </a:spcAft>
              <a:buClr>
                <a:schemeClr val="lt2"/>
              </a:buClr>
              <a:buSzPts val="1600"/>
              <a:buNone/>
              <a:defRPr sz="1600">
                <a:solidFill>
                  <a:schemeClr val="lt2"/>
                </a:solidFill>
              </a:defRPr>
            </a:lvl4pPr>
            <a:lvl5pPr lvl="4" rtl="0" algn="ctr">
              <a:spcBef>
                <a:spcPts val="0"/>
              </a:spcBef>
              <a:spcAft>
                <a:spcPts val="0"/>
              </a:spcAft>
              <a:buClr>
                <a:schemeClr val="lt2"/>
              </a:buClr>
              <a:buSzPts val="1600"/>
              <a:buNone/>
              <a:defRPr sz="1600">
                <a:solidFill>
                  <a:schemeClr val="lt2"/>
                </a:solidFill>
              </a:defRPr>
            </a:lvl5pPr>
            <a:lvl6pPr lvl="5" rtl="0" algn="ctr">
              <a:spcBef>
                <a:spcPts val="0"/>
              </a:spcBef>
              <a:spcAft>
                <a:spcPts val="0"/>
              </a:spcAft>
              <a:buClr>
                <a:schemeClr val="lt2"/>
              </a:buClr>
              <a:buSzPts val="1600"/>
              <a:buNone/>
              <a:defRPr sz="1600">
                <a:solidFill>
                  <a:schemeClr val="lt2"/>
                </a:solidFill>
              </a:defRPr>
            </a:lvl6pPr>
            <a:lvl7pPr lvl="6" rtl="0" algn="ctr">
              <a:spcBef>
                <a:spcPts val="0"/>
              </a:spcBef>
              <a:spcAft>
                <a:spcPts val="0"/>
              </a:spcAft>
              <a:buClr>
                <a:schemeClr val="lt2"/>
              </a:buClr>
              <a:buSzPts val="1600"/>
              <a:buNone/>
              <a:defRPr sz="1600">
                <a:solidFill>
                  <a:schemeClr val="lt2"/>
                </a:solidFill>
              </a:defRPr>
            </a:lvl7pPr>
            <a:lvl8pPr lvl="7" rtl="0" algn="ctr">
              <a:spcBef>
                <a:spcPts val="0"/>
              </a:spcBef>
              <a:spcAft>
                <a:spcPts val="0"/>
              </a:spcAft>
              <a:buClr>
                <a:schemeClr val="lt2"/>
              </a:buClr>
              <a:buSzPts val="1600"/>
              <a:buNone/>
              <a:defRPr sz="1600">
                <a:solidFill>
                  <a:schemeClr val="lt2"/>
                </a:solidFill>
              </a:defRPr>
            </a:lvl8pPr>
            <a:lvl9pPr lvl="8" rtl="0" algn="ctr">
              <a:spcBef>
                <a:spcPts val="0"/>
              </a:spcBef>
              <a:spcAft>
                <a:spcPts val="0"/>
              </a:spcAft>
              <a:buClr>
                <a:schemeClr val="lt2"/>
              </a:buClr>
              <a:buSzPts val="1600"/>
              <a:buNone/>
              <a:defRPr sz="1600">
                <a:solidFill>
                  <a:schemeClr val="lt2"/>
                </a:solidFill>
              </a:defRPr>
            </a:lvl9pPr>
          </a:lstStyle>
          <a:p/>
        </p:txBody>
      </p:sp>
      <p:sp>
        <p:nvSpPr>
          <p:cNvPr id="459" name="Google Shape;459;p66"/>
          <p:cNvSpPr txBox="1"/>
          <p:nvPr>
            <p:ph type="title"/>
          </p:nvPr>
        </p:nvSpPr>
        <p:spPr>
          <a:xfrm>
            <a:off x="5287475" y="762000"/>
            <a:ext cx="3285000" cy="1056000"/>
          </a:xfrm>
          <a:prstGeom prst="rect">
            <a:avLst/>
          </a:prstGeom>
        </p:spPr>
        <p:txBody>
          <a:bodyPr anchorCtr="0" anchor="b" bIns="91425" lIns="91425" spcFirstLastPara="1" rIns="91425" wrap="square" tIns="91425">
            <a:normAutofit/>
          </a:bodyPr>
          <a:lstStyle>
            <a:lvl1pPr lvl="0" rtl="0" algn="ctr">
              <a:spcBef>
                <a:spcPts val="0"/>
              </a:spcBef>
              <a:spcAft>
                <a:spcPts val="0"/>
              </a:spcAft>
              <a:buClr>
                <a:schemeClr val="lt2"/>
              </a:buClr>
              <a:buSzPts val="2400"/>
              <a:buFont typeface="Poppins ExtraBold"/>
              <a:buNone/>
              <a:defRPr b="0" sz="2400">
                <a:solidFill>
                  <a:schemeClr val="lt2"/>
                </a:solidFill>
                <a:latin typeface="Poppins ExtraBold"/>
                <a:ea typeface="Poppins ExtraBold"/>
                <a:cs typeface="Poppins ExtraBold"/>
                <a:sym typeface="Poppins ExtraBold"/>
              </a:defRPr>
            </a:lvl1pPr>
            <a:lvl2pPr lvl="1" rtl="0" algn="ctr">
              <a:spcBef>
                <a:spcPts val="0"/>
              </a:spcBef>
              <a:spcAft>
                <a:spcPts val="0"/>
              </a:spcAft>
              <a:buClr>
                <a:schemeClr val="lt2"/>
              </a:buClr>
              <a:buSzPts val="4100"/>
              <a:buNone/>
              <a:defRPr sz="4100">
                <a:solidFill>
                  <a:schemeClr val="lt2"/>
                </a:solidFill>
              </a:defRPr>
            </a:lvl2pPr>
            <a:lvl3pPr lvl="2" rtl="0" algn="ctr">
              <a:spcBef>
                <a:spcPts val="0"/>
              </a:spcBef>
              <a:spcAft>
                <a:spcPts val="0"/>
              </a:spcAft>
              <a:buClr>
                <a:schemeClr val="lt2"/>
              </a:buClr>
              <a:buSzPts val="4100"/>
              <a:buNone/>
              <a:defRPr sz="4100">
                <a:solidFill>
                  <a:schemeClr val="lt2"/>
                </a:solidFill>
              </a:defRPr>
            </a:lvl3pPr>
            <a:lvl4pPr lvl="3" rtl="0" algn="ctr">
              <a:spcBef>
                <a:spcPts val="0"/>
              </a:spcBef>
              <a:spcAft>
                <a:spcPts val="0"/>
              </a:spcAft>
              <a:buClr>
                <a:schemeClr val="lt2"/>
              </a:buClr>
              <a:buSzPts val="4100"/>
              <a:buNone/>
              <a:defRPr sz="4100">
                <a:solidFill>
                  <a:schemeClr val="lt2"/>
                </a:solidFill>
              </a:defRPr>
            </a:lvl4pPr>
            <a:lvl5pPr lvl="4" rtl="0" algn="ctr">
              <a:spcBef>
                <a:spcPts val="0"/>
              </a:spcBef>
              <a:spcAft>
                <a:spcPts val="0"/>
              </a:spcAft>
              <a:buClr>
                <a:schemeClr val="lt2"/>
              </a:buClr>
              <a:buSzPts val="4100"/>
              <a:buNone/>
              <a:defRPr sz="4100">
                <a:solidFill>
                  <a:schemeClr val="lt2"/>
                </a:solidFill>
              </a:defRPr>
            </a:lvl5pPr>
            <a:lvl6pPr lvl="5" rtl="0" algn="ctr">
              <a:spcBef>
                <a:spcPts val="0"/>
              </a:spcBef>
              <a:spcAft>
                <a:spcPts val="0"/>
              </a:spcAft>
              <a:buClr>
                <a:schemeClr val="lt2"/>
              </a:buClr>
              <a:buSzPts val="4100"/>
              <a:buNone/>
              <a:defRPr sz="4100">
                <a:solidFill>
                  <a:schemeClr val="lt2"/>
                </a:solidFill>
              </a:defRPr>
            </a:lvl6pPr>
            <a:lvl7pPr lvl="6" rtl="0" algn="ctr">
              <a:spcBef>
                <a:spcPts val="0"/>
              </a:spcBef>
              <a:spcAft>
                <a:spcPts val="0"/>
              </a:spcAft>
              <a:buClr>
                <a:schemeClr val="lt2"/>
              </a:buClr>
              <a:buSzPts val="4100"/>
              <a:buNone/>
              <a:defRPr sz="4100">
                <a:solidFill>
                  <a:schemeClr val="lt2"/>
                </a:solidFill>
              </a:defRPr>
            </a:lvl7pPr>
            <a:lvl8pPr lvl="7" rtl="0" algn="ctr">
              <a:spcBef>
                <a:spcPts val="0"/>
              </a:spcBef>
              <a:spcAft>
                <a:spcPts val="0"/>
              </a:spcAft>
              <a:buClr>
                <a:schemeClr val="lt2"/>
              </a:buClr>
              <a:buSzPts val="4100"/>
              <a:buNone/>
              <a:defRPr sz="4100">
                <a:solidFill>
                  <a:schemeClr val="lt2"/>
                </a:solidFill>
              </a:defRPr>
            </a:lvl8pPr>
            <a:lvl9pPr lvl="8" rtl="0" algn="ctr">
              <a:spcBef>
                <a:spcPts val="0"/>
              </a:spcBef>
              <a:spcAft>
                <a:spcPts val="0"/>
              </a:spcAft>
              <a:buClr>
                <a:schemeClr val="lt2"/>
              </a:buClr>
              <a:buSzPts val="4100"/>
              <a:buNone/>
              <a:defRPr sz="4100">
                <a:solidFill>
                  <a:schemeClr val="lt2"/>
                </a:solidFill>
              </a:defRPr>
            </a:lvl9pPr>
          </a:lstStyle>
          <a:p/>
        </p:txBody>
      </p:sp>
      <p:sp>
        <p:nvSpPr>
          <p:cNvPr id="460" name="Google Shape;460;p66"/>
          <p:cNvSpPr txBox="1"/>
          <p:nvPr>
            <p:ph idx="4" type="subTitle"/>
          </p:nvPr>
        </p:nvSpPr>
        <p:spPr>
          <a:xfrm>
            <a:off x="636050" y="1734550"/>
            <a:ext cx="3285000" cy="2320800"/>
          </a:xfrm>
          <a:prstGeom prst="rect">
            <a:avLst/>
          </a:prstGeom>
        </p:spPr>
        <p:txBody>
          <a:bodyPr anchorCtr="0" anchor="t" bIns="91425" lIns="91425" spcFirstLastPara="1" rIns="91425" wrap="square" tIns="91425">
            <a:normAutofit/>
          </a:bodyPr>
          <a:lstStyle>
            <a:lvl1pPr lvl="0" rtl="0" algn="ctr">
              <a:spcBef>
                <a:spcPts val="0"/>
              </a:spcBef>
              <a:spcAft>
                <a:spcPts val="0"/>
              </a:spcAft>
              <a:buSzPts val="1400"/>
              <a:buFont typeface="Poppins Light"/>
              <a:buNone/>
              <a:defRPr sz="1400">
                <a:latin typeface="Poppins Light"/>
                <a:ea typeface="Poppins Light"/>
                <a:cs typeface="Poppins Light"/>
                <a:sym typeface="Poppins Light"/>
              </a:defRPr>
            </a:lvl1pPr>
            <a:lvl2pPr lvl="1" rtl="0" algn="ctr">
              <a:spcBef>
                <a:spcPts val="0"/>
              </a:spcBef>
              <a:spcAft>
                <a:spcPts val="0"/>
              </a:spcAft>
              <a:buSzPts val="1600"/>
              <a:buNone/>
              <a:defRPr sz="1600"/>
            </a:lvl2pPr>
            <a:lvl3pPr lvl="2" rtl="0" algn="ctr">
              <a:spcBef>
                <a:spcPts val="0"/>
              </a:spcBef>
              <a:spcAft>
                <a:spcPts val="0"/>
              </a:spcAft>
              <a:buSzPts val="1600"/>
              <a:buNone/>
              <a:defRPr sz="1600"/>
            </a:lvl3pPr>
            <a:lvl4pPr lvl="3" rtl="0" algn="ctr">
              <a:spcBef>
                <a:spcPts val="0"/>
              </a:spcBef>
              <a:spcAft>
                <a:spcPts val="0"/>
              </a:spcAft>
              <a:buSzPts val="1600"/>
              <a:buNone/>
              <a:defRPr sz="1600"/>
            </a:lvl4pPr>
            <a:lvl5pPr lvl="4" rtl="0" algn="ctr">
              <a:spcBef>
                <a:spcPts val="0"/>
              </a:spcBef>
              <a:spcAft>
                <a:spcPts val="0"/>
              </a:spcAft>
              <a:buSzPts val="1600"/>
              <a:buNone/>
              <a:defRPr sz="1600"/>
            </a:lvl5pPr>
            <a:lvl6pPr lvl="5" rtl="0" algn="ctr">
              <a:spcBef>
                <a:spcPts val="0"/>
              </a:spcBef>
              <a:spcAft>
                <a:spcPts val="0"/>
              </a:spcAft>
              <a:buSzPts val="1600"/>
              <a:buNone/>
              <a:defRPr sz="1600"/>
            </a:lvl6pPr>
            <a:lvl7pPr lvl="6" rtl="0" algn="ctr">
              <a:spcBef>
                <a:spcPts val="0"/>
              </a:spcBef>
              <a:spcAft>
                <a:spcPts val="0"/>
              </a:spcAft>
              <a:buSzPts val="1600"/>
              <a:buNone/>
              <a:defRPr sz="1600"/>
            </a:lvl7pPr>
            <a:lvl8pPr lvl="7" rtl="0" algn="ctr">
              <a:spcBef>
                <a:spcPts val="0"/>
              </a:spcBef>
              <a:spcAft>
                <a:spcPts val="0"/>
              </a:spcAft>
              <a:buSzPts val="1600"/>
              <a:buNone/>
              <a:defRPr sz="1600"/>
            </a:lvl8pPr>
            <a:lvl9pPr lvl="8" rtl="0" algn="ctr">
              <a:spcBef>
                <a:spcPts val="0"/>
              </a:spcBef>
              <a:spcAft>
                <a:spcPts val="0"/>
              </a:spcAft>
              <a:buSzPts val="1600"/>
              <a:buNone/>
              <a:defRPr sz="1600"/>
            </a:lvl9pPr>
          </a:lstStyle>
          <a:p/>
        </p:txBody>
      </p:sp>
      <p:sp>
        <p:nvSpPr>
          <p:cNvPr id="461" name="Google Shape;461;p66"/>
          <p:cNvSpPr txBox="1"/>
          <p:nvPr>
            <p:ph idx="5" type="title"/>
          </p:nvPr>
        </p:nvSpPr>
        <p:spPr>
          <a:xfrm>
            <a:off x="629750" y="762000"/>
            <a:ext cx="3285000" cy="10560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2400"/>
              <a:buFont typeface="Poppins ExtraBold"/>
              <a:buNone/>
              <a:defRPr b="0" sz="2400">
                <a:latin typeface="Poppins ExtraBold"/>
                <a:ea typeface="Poppins ExtraBold"/>
                <a:cs typeface="Poppins ExtraBold"/>
                <a:sym typeface="Poppins ExtraBold"/>
              </a:defRPr>
            </a:lvl1pPr>
            <a:lvl2pPr lvl="1" rtl="0" algn="ctr">
              <a:spcBef>
                <a:spcPts val="0"/>
              </a:spcBef>
              <a:spcAft>
                <a:spcPts val="0"/>
              </a:spcAft>
              <a:buSzPts val="4100"/>
              <a:buNone/>
              <a:defRPr sz="4100"/>
            </a:lvl2pPr>
            <a:lvl3pPr lvl="2" rtl="0" algn="ctr">
              <a:spcBef>
                <a:spcPts val="0"/>
              </a:spcBef>
              <a:spcAft>
                <a:spcPts val="0"/>
              </a:spcAft>
              <a:buSzPts val="4100"/>
              <a:buNone/>
              <a:defRPr sz="4100"/>
            </a:lvl3pPr>
            <a:lvl4pPr lvl="3" rtl="0" algn="ctr">
              <a:spcBef>
                <a:spcPts val="0"/>
              </a:spcBef>
              <a:spcAft>
                <a:spcPts val="0"/>
              </a:spcAft>
              <a:buSzPts val="4100"/>
              <a:buNone/>
              <a:defRPr sz="4100"/>
            </a:lvl4pPr>
            <a:lvl5pPr lvl="4" rtl="0" algn="ctr">
              <a:spcBef>
                <a:spcPts val="0"/>
              </a:spcBef>
              <a:spcAft>
                <a:spcPts val="0"/>
              </a:spcAft>
              <a:buSzPts val="4100"/>
              <a:buNone/>
              <a:defRPr sz="4100"/>
            </a:lvl5pPr>
            <a:lvl6pPr lvl="5" rtl="0" algn="ctr">
              <a:spcBef>
                <a:spcPts val="0"/>
              </a:spcBef>
              <a:spcAft>
                <a:spcPts val="0"/>
              </a:spcAft>
              <a:buSzPts val="4100"/>
              <a:buNone/>
              <a:defRPr sz="4100"/>
            </a:lvl6pPr>
            <a:lvl7pPr lvl="6" rtl="0" algn="ctr">
              <a:spcBef>
                <a:spcPts val="0"/>
              </a:spcBef>
              <a:spcAft>
                <a:spcPts val="0"/>
              </a:spcAft>
              <a:buSzPts val="4100"/>
              <a:buNone/>
              <a:defRPr sz="4100"/>
            </a:lvl7pPr>
            <a:lvl8pPr lvl="7" rtl="0" algn="ctr">
              <a:spcBef>
                <a:spcPts val="0"/>
              </a:spcBef>
              <a:spcAft>
                <a:spcPts val="0"/>
              </a:spcAft>
              <a:buSzPts val="4100"/>
              <a:buNone/>
              <a:defRPr sz="4100"/>
            </a:lvl8pPr>
            <a:lvl9pPr lvl="8" rtl="0" algn="ctr">
              <a:spcBef>
                <a:spcPts val="0"/>
              </a:spcBef>
              <a:spcAft>
                <a:spcPts val="0"/>
              </a:spcAft>
              <a:buSzPts val="4100"/>
              <a:buNone/>
              <a:defRPr sz="4100"/>
            </a:lvl9pPr>
          </a:lstStyle>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rom &gt; To 01">
  <p:cSld name="Team Anywhere_1_1_1_1_2_2_1_1_1_3_3_2_2_2_3">
    <p:bg>
      <p:bgPr>
        <a:solidFill>
          <a:schemeClr val="lt1"/>
        </a:solidFill>
      </p:bgPr>
    </p:bg>
    <p:spTree>
      <p:nvGrpSpPr>
        <p:cNvPr id="462" name="Shape 462"/>
        <p:cNvGrpSpPr/>
        <p:nvPr/>
      </p:nvGrpSpPr>
      <p:grpSpPr>
        <a:xfrm>
          <a:off x="0" y="0"/>
          <a:ext cx="0" cy="0"/>
          <a:chOff x="0" y="0"/>
          <a:chExt cx="0" cy="0"/>
        </a:xfrm>
      </p:grpSpPr>
      <p:sp>
        <p:nvSpPr>
          <p:cNvPr id="463" name="Google Shape;463;p67"/>
          <p:cNvSpPr txBox="1"/>
          <p:nvPr>
            <p:ph idx="1" type="subTitle"/>
          </p:nvPr>
        </p:nvSpPr>
        <p:spPr>
          <a:xfrm>
            <a:off x="-7172700" y="4201901"/>
            <a:ext cx="2753700" cy="893400"/>
          </a:xfrm>
          <a:prstGeom prst="rect">
            <a:avLst/>
          </a:prstGeom>
        </p:spPr>
        <p:txBody>
          <a:bodyPr anchorCtr="0" anchor="t" bIns="91425" lIns="91425" spcFirstLastPara="1" rIns="91425" wrap="square" tIns="91425">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p:txBody>
      </p:sp>
      <p:sp>
        <p:nvSpPr>
          <p:cNvPr id="464" name="Google Shape;464;p67"/>
          <p:cNvSpPr txBox="1"/>
          <p:nvPr>
            <p:ph idx="2" type="subTitle"/>
          </p:nvPr>
        </p:nvSpPr>
        <p:spPr>
          <a:xfrm>
            <a:off x="-7172700" y="5957090"/>
            <a:ext cx="2753700" cy="893400"/>
          </a:xfrm>
          <a:prstGeom prst="rect">
            <a:avLst/>
          </a:prstGeom>
        </p:spPr>
        <p:txBody>
          <a:bodyPr anchorCtr="0" anchor="t" bIns="91425" lIns="91425" spcFirstLastPara="1" rIns="91425" wrap="square" tIns="91425">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p:txBody>
      </p:sp>
      <p:sp>
        <p:nvSpPr>
          <p:cNvPr id="465" name="Google Shape;465;p67"/>
          <p:cNvSpPr/>
          <p:nvPr/>
        </p:nvSpPr>
        <p:spPr>
          <a:xfrm>
            <a:off x="4572000" y="0"/>
            <a:ext cx="4572000" cy="5143500"/>
          </a:xfrm>
          <a:prstGeom prst="rect">
            <a:avLst/>
          </a:prstGeom>
          <a:solidFill>
            <a:schemeClr val="accent1"/>
          </a:solidFill>
          <a:ln>
            <a:noFill/>
          </a:ln>
        </p:spPr>
        <p:txBody>
          <a:bodyPr anchorCtr="0" anchor="ctr" bIns="19050" lIns="19050" spcFirstLastPara="1" rIns="19050" wrap="square" tIns="19050">
            <a:noAutofit/>
          </a:bodyPr>
          <a:lstStyle/>
          <a:p>
            <a:pPr indent="0" lvl="0" marL="0" marR="0" rtl="0" algn="ctr">
              <a:lnSpc>
                <a:spcPct val="100000"/>
              </a:lnSpc>
              <a:spcBef>
                <a:spcPts val="0"/>
              </a:spcBef>
              <a:spcAft>
                <a:spcPts val="0"/>
              </a:spcAft>
              <a:buClr>
                <a:srgbClr val="292A2E"/>
              </a:buClr>
              <a:buSzPts val="1400"/>
              <a:buFont typeface="Play"/>
              <a:buNone/>
            </a:pPr>
            <a:r>
              <a:t/>
            </a:r>
            <a:endParaRPr b="0" i="0" sz="1400" u="none" cap="none" strike="noStrike">
              <a:solidFill>
                <a:srgbClr val="292A2E"/>
              </a:solidFill>
              <a:latin typeface="Play"/>
              <a:ea typeface="Play"/>
              <a:cs typeface="Play"/>
              <a:sym typeface="Play"/>
            </a:endParaRPr>
          </a:p>
        </p:txBody>
      </p:sp>
      <p:sp>
        <p:nvSpPr>
          <p:cNvPr id="466" name="Google Shape;466;p67"/>
          <p:cNvSpPr txBox="1"/>
          <p:nvPr>
            <p:ph idx="3" type="subTitle"/>
          </p:nvPr>
        </p:nvSpPr>
        <p:spPr>
          <a:xfrm>
            <a:off x="5217575" y="1734550"/>
            <a:ext cx="2909700" cy="23208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2"/>
              </a:buClr>
              <a:buSzPts val="1400"/>
              <a:buFont typeface="Poppins Light"/>
              <a:buNone/>
              <a:defRPr sz="1400">
                <a:solidFill>
                  <a:schemeClr val="lt2"/>
                </a:solidFill>
                <a:latin typeface="Poppins Light"/>
                <a:ea typeface="Poppins Light"/>
                <a:cs typeface="Poppins Light"/>
                <a:sym typeface="Poppins Light"/>
              </a:defRPr>
            </a:lvl1pPr>
            <a:lvl2pPr lvl="1" rtl="0">
              <a:spcBef>
                <a:spcPts val="0"/>
              </a:spcBef>
              <a:spcAft>
                <a:spcPts val="0"/>
              </a:spcAft>
              <a:buClr>
                <a:schemeClr val="lt2"/>
              </a:buClr>
              <a:buSzPts val="1600"/>
              <a:buNone/>
              <a:defRPr sz="1600">
                <a:solidFill>
                  <a:schemeClr val="lt2"/>
                </a:solidFill>
              </a:defRPr>
            </a:lvl2pPr>
            <a:lvl3pPr lvl="2" rtl="0">
              <a:spcBef>
                <a:spcPts val="0"/>
              </a:spcBef>
              <a:spcAft>
                <a:spcPts val="0"/>
              </a:spcAft>
              <a:buClr>
                <a:schemeClr val="lt2"/>
              </a:buClr>
              <a:buSzPts val="1600"/>
              <a:buNone/>
              <a:defRPr sz="1600">
                <a:solidFill>
                  <a:schemeClr val="lt2"/>
                </a:solidFill>
              </a:defRPr>
            </a:lvl3pPr>
            <a:lvl4pPr lvl="3" rtl="0">
              <a:spcBef>
                <a:spcPts val="0"/>
              </a:spcBef>
              <a:spcAft>
                <a:spcPts val="0"/>
              </a:spcAft>
              <a:buClr>
                <a:schemeClr val="lt2"/>
              </a:buClr>
              <a:buSzPts val="1600"/>
              <a:buNone/>
              <a:defRPr sz="1600">
                <a:solidFill>
                  <a:schemeClr val="lt2"/>
                </a:solidFill>
              </a:defRPr>
            </a:lvl4pPr>
            <a:lvl5pPr lvl="4" rtl="0">
              <a:spcBef>
                <a:spcPts val="0"/>
              </a:spcBef>
              <a:spcAft>
                <a:spcPts val="0"/>
              </a:spcAft>
              <a:buClr>
                <a:schemeClr val="lt2"/>
              </a:buClr>
              <a:buSzPts val="1600"/>
              <a:buNone/>
              <a:defRPr sz="1600">
                <a:solidFill>
                  <a:schemeClr val="lt2"/>
                </a:solidFill>
              </a:defRPr>
            </a:lvl5pPr>
            <a:lvl6pPr lvl="5" rtl="0">
              <a:spcBef>
                <a:spcPts val="0"/>
              </a:spcBef>
              <a:spcAft>
                <a:spcPts val="0"/>
              </a:spcAft>
              <a:buClr>
                <a:schemeClr val="lt2"/>
              </a:buClr>
              <a:buSzPts val="1600"/>
              <a:buNone/>
              <a:defRPr sz="1600">
                <a:solidFill>
                  <a:schemeClr val="lt2"/>
                </a:solidFill>
              </a:defRPr>
            </a:lvl6pPr>
            <a:lvl7pPr lvl="6" rtl="0">
              <a:spcBef>
                <a:spcPts val="0"/>
              </a:spcBef>
              <a:spcAft>
                <a:spcPts val="0"/>
              </a:spcAft>
              <a:buClr>
                <a:schemeClr val="lt2"/>
              </a:buClr>
              <a:buSzPts val="1600"/>
              <a:buNone/>
              <a:defRPr sz="1600">
                <a:solidFill>
                  <a:schemeClr val="lt2"/>
                </a:solidFill>
              </a:defRPr>
            </a:lvl7pPr>
            <a:lvl8pPr lvl="7" rtl="0">
              <a:spcBef>
                <a:spcPts val="0"/>
              </a:spcBef>
              <a:spcAft>
                <a:spcPts val="0"/>
              </a:spcAft>
              <a:buClr>
                <a:schemeClr val="lt2"/>
              </a:buClr>
              <a:buSzPts val="1600"/>
              <a:buNone/>
              <a:defRPr sz="1600">
                <a:solidFill>
                  <a:schemeClr val="lt2"/>
                </a:solidFill>
              </a:defRPr>
            </a:lvl8pPr>
            <a:lvl9pPr lvl="8" rtl="0">
              <a:spcBef>
                <a:spcPts val="0"/>
              </a:spcBef>
              <a:spcAft>
                <a:spcPts val="0"/>
              </a:spcAft>
              <a:buClr>
                <a:schemeClr val="lt2"/>
              </a:buClr>
              <a:buSzPts val="1600"/>
              <a:buNone/>
              <a:defRPr sz="1600">
                <a:solidFill>
                  <a:schemeClr val="lt2"/>
                </a:solidFill>
              </a:defRPr>
            </a:lvl9pPr>
          </a:lstStyle>
          <a:p/>
        </p:txBody>
      </p:sp>
      <p:sp>
        <p:nvSpPr>
          <p:cNvPr id="467" name="Google Shape;467;p67"/>
          <p:cNvSpPr txBox="1"/>
          <p:nvPr>
            <p:ph type="title"/>
          </p:nvPr>
        </p:nvSpPr>
        <p:spPr>
          <a:xfrm>
            <a:off x="5211275" y="796500"/>
            <a:ext cx="3285000" cy="1021500"/>
          </a:xfrm>
          <a:prstGeom prst="rect">
            <a:avLst/>
          </a:prstGeom>
        </p:spPr>
        <p:txBody>
          <a:bodyPr anchorCtr="0" anchor="b" bIns="91425" lIns="91425" spcFirstLastPara="1" rIns="91425" wrap="square" tIns="91425">
            <a:normAutofit/>
          </a:bodyPr>
          <a:lstStyle>
            <a:lvl1pPr lvl="0" rtl="0">
              <a:spcBef>
                <a:spcPts val="0"/>
              </a:spcBef>
              <a:spcAft>
                <a:spcPts val="0"/>
              </a:spcAft>
              <a:buClr>
                <a:schemeClr val="lt2"/>
              </a:buClr>
              <a:buSzPts val="2400"/>
              <a:buFont typeface="Poppins ExtraBold"/>
              <a:buNone/>
              <a:defRPr b="0" sz="2400">
                <a:solidFill>
                  <a:schemeClr val="lt2"/>
                </a:solidFill>
                <a:latin typeface="Poppins ExtraBold"/>
                <a:ea typeface="Poppins ExtraBold"/>
                <a:cs typeface="Poppins ExtraBold"/>
                <a:sym typeface="Poppins ExtraBold"/>
              </a:defRPr>
            </a:lvl1pPr>
            <a:lvl2pPr lvl="1" rtl="0">
              <a:spcBef>
                <a:spcPts val="0"/>
              </a:spcBef>
              <a:spcAft>
                <a:spcPts val="0"/>
              </a:spcAft>
              <a:buClr>
                <a:schemeClr val="lt2"/>
              </a:buClr>
              <a:buSzPts val="4100"/>
              <a:buNone/>
              <a:defRPr sz="4100">
                <a:solidFill>
                  <a:schemeClr val="lt2"/>
                </a:solidFill>
              </a:defRPr>
            </a:lvl2pPr>
            <a:lvl3pPr lvl="2" rtl="0">
              <a:spcBef>
                <a:spcPts val="0"/>
              </a:spcBef>
              <a:spcAft>
                <a:spcPts val="0"/>
              </a:spcAft>
              <a:buClr>
                <a:schemeClr val="lt2"/>
              </a:buClr>
              <a:buSzPts val="4100"/>
              <a:buNone/>
              <a:defRPr sz="4100">
                <a:solidFill>
                  <a:schemeClr val="lt2"/>
                </a:solidFill>
              </a:defRPr>
            </a:lvl3pPr>
            <a:lvl4pPr lvl="3" rtl="0">
              <a:spcBef>
                <a:spcPts val="0"/>
              </a:spcBef>
              <a:spcAft>
                <a:spcPts val="0"/>
              </a:spcAft>
              <a:buClr>
                <a:schemeClr val="lt2"/>
              </a:buClr>
              <a:buSzPts val="4100"/>
              <a:buNone/>
              <a:defRPr sz="4100">
                <a:solidFill>
                  <a:schemeClr val="lt2"/>
                </a:solidFill>
              </a:defRPr>
            </a:lvl4pPr>
            <a:lvl5pPr lvl="4" rtl="0">
              <a:spcBef>
                <a:spcPts val="0"/>
              </a:spcBef>
              <a:spcAft>
                <a:spcPts val="0"/>
              </a:spcAft>
              <a:buClr>
                <a:schemeClr val="lt2"/>
              </a:buClr>
              <a:buSzPts val="4100"/>
              <a:buNone/>
              <a:defRPr sz="4100">
                <a:solidFill>
                  <a:schemeClr val="lt2"/>
                </a:solidFill>
              </a:defRPr>
            </a:lvl5pPr>
            <a:lvl6pPr lvl="5" rtl="0">
              <a:spcBef>
                <a:spcPts val="0"/>
              </a:spcBef>
              <a:spcAft>
                <a:spcPts val="0"/>
              </a:spcAft>
              <a:buClr>
                <a:schemeClr val="lt2"/>
              </a:buClr>
              <a:buSzPts val="4100"/>
              <a:buNone/>
              <a:defRPr sz="4100">
                <a:solidFill>
                  <a:schemeClr val="lt2"/>
                </a:solidFill>
              </a:defRPr>
            </a:lvl6pPr>
            <a:lvl7pPr lvl="6" rtl="0">
              <a:spcBef>
                <a:spcPts val="0"/>
              </a:spcBef>
              <a:spcAft>
                <a:spcPts val="0"/>
              </a:spcAft>
              <a:buClr>
                <a:schemeClr val="lt2"/>
              </a:buClr>
              <a:buSzPts val="4100"/>
              <a:buNone/>
              <a:defRPr sz="4100">
                <a:solidFill>
                  <a:schemeClr val="lt2"/>
                </a:solidFill>
              </a:defRPr>
            </a:lvl7pPr>
            <a:lvl8pPr lvl="7" rtl="0">
              <a:spcBef>
                <a:spcPts val="0"/>
              </a:spcBef>
              <a:spcAft>
                <a:spcPts val="0"/>
              </a:spcAft>
              <a:buClr>
                <a:schemeClr val="lt2"/>
              </a:buClr>
              <a:buSzPts val="4100"/>
              <a:buNone/>
              <a:defRPr sz="4100">
                <a:solidFill>
                  <a:schemeClr val="lt2"/>
                </a:solidFill>
              </a:defRPr>
            </a:lvl8pPr>
            <a:lvl9pPr lvl="8" rtl="0">
              <a:spcBef>
                <a:spcPts val="0"/>
              </a:spcBef>
              <a:spcAft>
                <a:spcPts val="0"/>
              </a:spcAft>
              <a:buClr>
                <a:schemeClr val="lt2"/>
              </a:buClr>
              <a:buSzPts val="4100"/>
              <a:buNone/>
              <a:defRPr sz="4100">
                <a:solidFill>
                  <a:schemeClr val="lt2"/>
                </a:solidFill>
              </a:defRPr>
            </a:lvl9pPr>
          </a:lstStyle>
          <a:p/>
        </p:txBody>
      </p:sp>
      <p:sp>
        <p:nvSpPr>
          <p:cNvPr id="468" name="Google Shape;468;p67"/>
          <p:cNvSpPr txBox="1"/>
          <p:nvPr>
            <p:ph idx="4" type="subTitle"/>
          </p:nvPr>
        </p:nvSpPr>
        <p:spPr>
          <a:xfrm>
            <a:off x="864650" y="1734550"/>
            <a:ext cx="2909700" cy="2320800"/>
          </a:xfrm>
          <a:prstGeom prst="rect">
            <a:avLst/>
          </a:prstGeom>
        </p:spPr>
        <p:txBody>
          <a:bodyPr anchorCtr="0" anchor="t" bIns="91425" lIns="91425" spcFirstLastPara="1" rIns="91425" wrap="square" tIns="91425">
            <a:normAutofit/>
          </a:bodyPr>
          <a:lstStyle>
            <a:lvl1pPr lvl="0" rtl="0">
              <a:spcBef>
                <a:spcPts val="0"/>
              </a:spcBef>
              <a:spcAft>
                <a:spcPts val="0"/>
              </a:spcAft>
              <a:buSzPts val="1400"/>
              <a:buFont typeface="Poppins Light"/>
              <a:buNone/>
              <a:defRPr sz="1400">
                <a:latin typeface="Poppins Light"/>
                <a:ea typeface="Poppins Light"/>
                <a:cs typeface="Poppins Light"/>
                <a:sym typeface="Poppins Light"/>
              </a:defRPr>
            </a:lvl1pPr>
            <a:lvl2pPr lvl="1" rtl="0">
              <a:spcBef>
                <a:spcPts val="0"/>
              </a:spcBef>
              <a:spcAft>
                <a:spcPts val="0"/>
              </a:spcAft>
              <a:buSzPts val="1600"/>
              <a:buNone/>
              <a:defRPr sz="1600"/>
            </a:lvl2pPr>
            <a:lvl3pPr lvl="2" rtl="0">
              <a:spcBef>
                <a:spcPts val="0"/>
              </a:spcBef>
              <a:spcAft>
                <a:spcPts val="0"/>
              </a:spcAft>
              <a:buSzPts val="1600"/>
              <a:buNone/>
              <a:defRPr sz="1600"/>
            </a:lvl3pPr>
            <a:lvl4pPr lvl="3" rtl="0">
              <a:spcBef>
                <a:spcPts val="0"/>
              </a:spcBef>
              <a:spcAft>
                <a:spcPts val="0"/>
              </a:spcAft>
              <a:buSzPts val="1600"/>
              <a:buNone/>
              <a:defRPr sz="1600"/>
            </a:lvl4pPr>
            <a:lvl5pPr lvl="4" rtl="0">
              <a:spcBef>
                <a:spcPts val="0"/>
              </a:spcBef>
              <a:spcAft>
                <a:spcPts val="0"/>
              </a:spcAft>
              <a:buSzPts val="1600"/>
              <a:buNone/>
              <a:defRPr sz="1600"/>
            </a:lvl5pPr>
            <a:lvl6pPr lvl="5" rtl="0">
              <a:spcBef>
                <a:spcPts val="0"/>
              </a:spcBef>
              <a:spcAft>
                <a:spcPts val="0"/>
              </a:spcAft>
              <a:buSzPts val="1600"/>
              <a:buNone/>
              <a:defRPr sz="1600"/>
            </a:lvl6pPr>
            <a:lvl7pPr lvl="6" rtl="0">
              <a:spcBef>
                <a:spcPts val="0"/>
              </a:spcBef>
              <a:spcAft>
                <a:spcPts val="0"/>
              </a:spcAft>
              <a:buSzPts val="1600"/>
              <a:buNone/>
              <a:defRPr sz="1600"/>
            </a:lvl7pPr>
            <a:lvl8pPr lvl="7" rtl="0">
              <a:spcBef>
                <a:spcPts val="0"/>
              </a:spcBef>
              <a:spcAft>
                <a:spcPts val="0"/>
              </a:spcAft>
              <a:buSzPts val="1600"/>
              <a:buNone/>
              <a:defRPr sz="1600"/>
            </a:lvl8pPr>
            <a:lvl9pPr lvl="8" rtl="0">
              <a:spcBef>
                <a:spcPts val="0"/>
              </a:spcBef>
              <a:spcAft>
                <a:spcPts val="0"/>
              </a:spcAft>
              <a:buSzPts val="1600"/>
              <a:buNone/>
              <a:defRPr sz="1600"/>
            </a:lvl9pPr>
          </a:lstStyle>
          <a:p/>
        </p:txBody>
      </p:sp>
      <p:sp>
        <p:nvSpPr>
          <p:cNvPr id="469" name="Google Shape;469;p67"/>
          <p:cNvSpPr txBox="1"/>
          <p:nvPr>
            <p:ph idx="5" type="title"/>
          </p:nvPr>
        </p:nvSpPr>
        <p:spPr>
          <a:xfrm>
            <a:off x="858350" y="796625"/>
            <a:ext cx="3285000" cy="1021500"/>
          </a:xfrm>
          <a:prstGeom prst="rect">
            <a:avLst/>
          </a:prstGeom>
        </p:spPr>
        <p:txBody>
          <a:bodyPr anchorCtr="0" anchor="b" bIns="91425" lIns="91425" spcFirstLastPara="1" rIns="91425" wrap="square" tIns="91425">
            <a:normAutofit/>
          </a:bodyPr>
          <a:lstStyle>
            <a:lvl1pPr lvl="0" rtl="0">
              <a:spcBef>
                <a:spcPts val="0"/>
              </a:spcBef>
              <a:spcAft>
                <a:spcPts val="0"/>
              </a:spcAft>
              <a:buSzPts val="2400"/>
              <a:buFont typeface="Poppins ExtraBold"/>
              <a:buNone/>
              <a:defRPr b="0" sz="2400">
                <a:latin typeface="Poppins ExtraBold"/>
                <a:ea typeface="Poppins ExtraBold"/>
                <a:cs typeface="Poppins ExtraBold"/>
                <a:sym typeface="Poppins ExtraBold"/>
              </a:defRPr>
            </a:lvl1pPr>
            <a:lvl2pPr lvl="1" rtl="0">
              <a:spcBef>
                <a:spcPts val="0"/>
              </a:spcBef>
              <a:spcAft>
                <a:spcPts val="0"/>
              </a:spcAft>
              <a:buSzPts val="4100"/>
              <a:buNone/>
              <a:defRPr sz="4100"/>
            </a:lvl2pPr>
            <a:lvl3pPr lvl="2" rtl="0">
              <a:spcBef>
                <a:spcPts val="0"/>
              </a:spcBef>
              <a:spcAft>
                <a:spcPts val="0"/>
              </a:spcAft>
              <a:buSzPts val="4100"/>
              <a:buNone/>
              <a:defRPr sz="4100"/>
            </a:lvl3pPr>
            <a:lvl4pPr lvl="3" rtl="0">
              <a:spcBef>
                <a:spcPts val="0"/>
              </a:spcBef>
              <a:spcAft>
                <a:spcPts val="0"/>
              </a:spcAft>
              <a:buSzPts val="4100"/>
              <a:buNone/>
              <a:defRPr sz="4100"/>
            </a:lvl4pPr>
            <a:lvl5pPr lvl="4" rtl="0">
              <a:spcBef>
                <a:spcPts val="0"/>
              </a:spcBef>
              <a:spcAft>
                <a:spcPts val="0"/>
              </a:spcAft>
              <a:buSzPts val="4100"/>
              <a:buNone/>
              <a:defRPr sz="4100"/>
            </a:lvl5pPr>
            <a:lvl6pPr lvl="5" rtl="0">
              <a:spcBef>
                <a:spcPts val="0"/>
              </a:spcBef>
              <a:spcAft>
                <a:spcPts val="0"/>
              </a:spcAft>
              <a:buSzPts val="4100"/>
              <a:buNone/>
              <a:defRPr sz="4100"/>
            </a:lvl6pPr>
            <a:lvl7pPr lvl="6" rtl="0">
              <a:spcBef>
                <a:spcPts val="0"/>
              </a:spcBef>
              <a:spcAft>
                <a:spcPts val="0"/>
              </a:spcAft>
              <a:buSzPts val="4100"/>
              <a:buNone/>
              <a:defRPr sz="4100"/>
            </a:lvl7pPr>
            <a:lvl8pPr lvl="7" rtl="0">
              <a:spcBef>
                <a:spcPts val="0"/>
              </a:spcBef>
              <a:spcAft>
                <a:spcPts val="0"/>
              </a:spcAft>
              <a:buSzPts val="4100"/>
              <a:buNone/>
              <a:defRPr sz="4100"/>
            </a:lvl8pPr>
            <a:lvl9pPr lvl="8" rtl="0">
              <a:spcBef>
                <a:spcPts val="0"/>
              </a:spcBef>
              <a:spcAft>
                <a:spcPts val="0"/>
              </a:spcAft>
              <a:buSzPts val="4100"/>
              <a:buNone/>
              <a:defRPr sz="4100"/>
            </a:lvl9pPr>
          </a:lstStyle>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lking Slide 01">
  <p:cSld name="Team Anywhere_1_1_1_1_2_2_1_1_1_3_3_2_2_2_1_1">
    <p:bg>
      <p:bgPr>
        <a:solidFill>
          <a:schemeClr val="lt1"/>
        </a:solidFill>
      </p:bgPr>
    </p:bg>
    <p:spTree>
      <p:nvGrpSpPr>
        <p:cNvPr id="470" name="Shape 470"/>
        <p:cNvGrpSpPr/>
        <p:nvPr/>
      </p:nvGrpSpPr>
      <p:grpSpPr>
        <a:xfrm>
          <a:off x="0" y="0"/>
          <a:ext cx="0" cy="0"/>
          <a:chOff x="0" y="0"/>
          <a:chExt cx="0" cy="0"/>
        </a:xfrm>
      </p:grpSpPr>
      <p:sp>
        <p:nvSpPr>
          <p:cNvPr id="471" name="Google Shape;471;p68"/>
          <p:cNvSpPr txBox="1"/>
          <p:nvPr>
            <p:ph idx="1" type="subTitle"/>
          </p:nvPr>
        </p:nvSpPr>
        <p:spPr>
          <a:xfrm>
            <a:off x="-7172700" y="4201901"/>
            <a:ext cx="2753700" cy="893400"/>
          </a:xfrm>
          <a:prstGeom prst="rect">
            <a:avLst/>
          </a:prstGeom>
        </p:spPr>
        <p:txBody>
          <a:bodyPr anchorCtr="0" anchor="t" bIns="91425" lIns="91425" spcFirstLastPara="1" rIns="91425" wrap="square" tIns="91425">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p:txBody>
      </p:sp>
      <p:sp>
        <p:nvSpPr>
          <p:cNvPr id="472" name="Google Shape;472;p68"/>
          <p:cNvSpPr txBox="1"/>
          <p:nvPr>
            <p:ph idx="2" type="subTitle"/>
          </p:nvPr>
        </p:nvSpPr>
        <p:spPr>
          <a:xfrm>
            <a:off x="525725" y="2745625"/>
            <a:ext cx="1768200" cy="1670400"/>
          </a:xfrm>
          <a:prstGeom prst="rect">
            <a:avLst/>
          </a:prstGeom>
        </p:spPr>
        <p:txBody>
          <a:bodyPr anchorCtr="0" anchor="t" bIns="91425" lIns="91425" spcFirstLastPara="1" rIns="91425" wrap="square" tIns="91425">
            <a:normAutofit/>
          </a:bodyPr>
          <a:lstStyle>
            <a:lvl1pPr lvl="0" rtl="0" algn="ctr">
              <a:spcBef>
                <a:spcPts val="0"/>
              </a:spcBef>
              <a:spcAft>
                <a:spcPts val="0"/>
              </a:spcAft>
              <a:buSzPts val="1200"/>
              <a:buFont typeface="Poppins Light"/>
              <a:buNone/>
              <a:defRPr sz="1200">
                <a:latin typeface="Poppins Light"/>
                <a:ea typeface="Poppins Light"/>
                <a:cs typeface="Poppins Light"/>
                <a:sym typeface="Poppins Light"/>
              </a:defRPr>
            </a:lvl1pPr>
            <a:lvl2pPr lvl="1" rtl="0" algn="ctr">
              <a:spcBef>
                <a:spcPts val="0"/>
              </a:spcBef>
              <a:spcAft>
                <a:spcPts val="0"/>
              </a:spcAft>
              <a:buSzPts val="1000"/>
              <a:buNone/>
              <a:defRPr sz="1000"/>
            </a:lvl2pPr>
            <a:lvl3pPr lvl="2" rtl="0" algn="ctr">
              <a:spcBef>
                <a:spcPts val="0"/>
              </a:spcBef>
              <a:spcAft>
                <a:spcPts val="0"/>
              </a:spcAft>
              <a:buSzPts val="1000"/>
              <a:buNone/>
              <a:defRPr sz="1000"/>
            </a:lvl3pPr>
            <a:lvl4pPr lvl="3" rtl="0" algn="ctr">
              <a:spcBef>
                <a:spcPts val="0"/>
              </a:spcBef>
              <a:spcAft>
                <a:spcPts val="0"/>
              </a:spcAft>
              <a:buSzPts val="1000"/>
              <a:buNone/>
              <a:defRPr sz="1000"/>
            </a:lvl4pPr>
            <a:lvl5pPr lvl="4" rtl="0" algn="ctr">
              <a:spcBef>
                <a:spcPts val="0"/>
              </a:spcBef>
              <a:spcAft>
                <a:spcPts val="0"/>
              </a:spcAft>
              <a:buSzPts val="1000"/>
              <a:buNone/>
              <a:defRPr sz="1000"/>
            </a:lvl5pPr>
            <a:lvl6pPr lvl="5" rtl="0" algn="ctr">
              <a:spcBef>
                <a:spcPts val="0"/>
              </a:spcBef>
              <a:spcAft>
                <a:spcPts val="0"/>
              </a:spcAft>
              <a:buSzPts val="1000"/>
              <a:buNone/>
              <a:defRPr sz="1000"/>
            </a:lvl6pPr>
            <a:lvl7pPr lvl="6" rtl="0" algn="ctr">
              <a:spcBef>
                <a:spcPts val="0"/>
              </a:spcBef>
              <a:spcAft>
                <a:spcPts val="0"/>
              </a:spcAft>
              <a:buSzPts val="1000"/>
              <a:buNone/>
              <a:defRPr sz="1000"/>
            </a:lvl7pPr>
            <a:lvl8pPr lvl="7" rtl="0" algn="ctr">
              <a:spcBef>
                <a:spcPts val="0"/>
              </a:spcBef>
              <a:spcAft>
                <a:spcPts val="0"/>
              </a:spcAft>
              <a:buSzPts val="1000"/>
              <a:buNone/>
              <a:defRPr sz="1000"/>
            </a:lvl8pPr>
            <a:lvl9pPr lvl="8" rtl="0" algn="ctr">
              <a:spcBef>
                <a:spcPts val="0"/>
              </a:spcBef>
              <a:spcAft>
                <a:spcPts val="0"/>
              </a:spcAft>
              <a:buSzPts val="1000"/>
              <a:buNone/>
              <a:defRPr sz="1000"/>
            </a:lvl9pPr>
          </a:lstStyle>
          <a:p/>
        </p:txBody>
      </p:sp>
      <p:sp>
        <p:nvSpPr>
          <p:cNvPr id="473" name="Google Shape;473;p68"/>
          <p:cNvSpPr txBox="1"/>
          <p:nvPr>
            <p:ph idx="3" type="subTitle"/>
          </p:nvPr>
        </p:nvSpPr>
        <p:spPr>
          <a:xfrm>
            <a:off x="-7172700" y="5957090"/>
            <a:ext cx="2753700" cy="893400"/>
          </a:xfrm>
          <a:prstGeom prst="rect">
            <a:avLst/>
          </a:prstGeom>
        </p:spPr>
        <p:txBody>
          <a:bodyPr anchorCtr="0" anchor="t" bIns="91425" lIns="91425" spcFirstLastPara="1" rIns="91425" wrap="square" tIns="91425">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p:txBody>
      </p:sp>
      <p:sp>
        <p:nvSpPr>
          <p:cNvPr id="474" name="Google Shape;474;p68"/>
          <p:cNvSpPr txBox="1"/>
          <p:nvPr>
            <p:ph idx="4" type="subTitle"/>
          </p:nvPr>
        </p:nvSpPr>
        <p:spPr>
          <a:xfrm>
            <a:off x="2626200" y="2745625"/>
            <a:ext cx="1768200" cy="1670400"/>
          </a:xfrm>
          <a:prstGeom prst="rect">
            <a:avLst/>
          </a:prstGeom>
        </p:spPr>
        <p:txBody>
          <a:bodyPr anchorCtr="0" anchor="t" bIns="91425" lIns="91425" spcFirstLastPara="1" rIns="91425" wrap="square" tIns="91425">
            <a:normAutofit/>
          </a:bodyPr>
          <a:lstStyle>
            <a:lvl1pPr lvl="0" rtl="0" algn="ctr">
              <a:spcBef>
                <a:spcPts val="0"/>
              </a:spcBef>
              <a:spcAft>
                <a:spcPts val="0"/>
              </a:spcAft>
              <a:buSzPts val="1200"/>
              <a:buFont typeface="Poppins Light"/>
              <a:buNone/>
              <a:defRPr sz="1200">
                <a:latin typeface="Poppins Light"/>
                <a:ea typeface="Poppins Light"/>
                <a:cs typeface="Poppins Light"/>
                <a:sym typeface="Poppins Light"/>
              </a:defRPr>
            </a:lvl1pPr>
            <a:lvl2pPr lvl="1" rtl="0" algn="ctr">
              <a:spcBef>
                <a:spcPts val="0"/>
              </a:spcBef>
              <a:spcAft>
                <a:spcPts val="0"/>
              </a:spcAft>
              <a:buSzPts val="1000"/>
              <a:buNone/>
              <a:defRPr sz="1000"/>
            </a:lvl2pPr>
            <a:lvl3pPr lvl="2" rtl="0" algn="ctr">
              <a:spcBef>
                <a:spcPts val="0"/>
              </a:spcBef>
              <a:spcAft>
                <a:spcPts val="0"/>
              </a:spcAft>
              <a:buSzPts val="1000"/>
              <a:buNone/>
              <a:defRPr sz="1000"/>
            </a:lvl3pPr>
            <a:lvl4pPr lvl="3" rtl="0" algn="ctr">
              <a:spcBef>
                <a:spcPts val="0"/>
              </a:spcBef>
              <a:spcAft>
                <a:spcPts val="0"/>
              </a:spcAft>
              <a:buSzPts val="1000"/>
              <a:buNone/>
              <a:defRPr sz="1000"/>
            </a:lvl4pPr>
            <a:lvl5pPr lvl="4" rtl="0" algn="ctr">
              <a:spcBef>
                <a:spcPts val="0"/>
              </a:spcBef>
              <a:spcAft>
                <a:spcPts val="0"/>
              </a:spcAft>
              <a:buSzPts val="1000"/>
              <a:buNone/>
              <a:defRPr sz="1000"/>
            </a:lvl5pPr>
            <a:lvl6pPr lvl="5" rtl="0" algn="ctr">
              <a:spcBef>
                <a:spcPts val="0"/>
              </a:spcBef>
              <a:spcAft>
                <a:spcPts val="0"/>
              </a:spcAft>
              <a:buSzPts val="1000"/>
              <a:buNone/>
              <a:defRPr sz="1000"/>
            </a:lvl6pPr>
            <a:lvl7pPr lvl="6" rtl="0" algn="ctr">
              <a:spcBef>
                <a:spcPts val="0"/>
              </a:spcBef>
              <a:spcAft>
                <a:spcPts val="0"/>
              </a:spcAft>
              <a:buSzPts val="1000"/>
              <a:buNone/>
              <a:defRPr sz="1000"/>
            </a:lvl7pPr>
            <a:lvl8pPr lvl="7" rtl="0" algn="ctr">
              <a:spcBef>
                <a:spcPts val="0"/>
              </a:spcBef>
              <a:spcAft>
                <a:spcPts val="0"/>
              </a:spcAft>
              <a:buSzPts val="1000"/>
              <a:buNone/>
              <a:defRPr sz="1000"/>
            </a:lvl8pPr>
            <a:lvl9pPr lvl="8" rtl="0" algn="ctr">
              <a:spcBef>
                <a:spcPts val="0"/>
              </a:spcBef>
              <a:spcAft>
                <a:spcPts val="0"/>
              </a:spcAft>
              <a:buSzPts val="1000"/>
              <a:buNone/>
              <a:defRPr sz="1000"/>
            </a:lvl9pPr>
          </a:lstStyle>
          <a:p/>
        </p:txBody>
      </p:sp>
      <p:sp>
        <p:nvSpPr>
          <p:cNvPr id="475" name="Google Shape;475;p68"/>
          <p:cNvSpPr txBox="1"/>
          <p:nvPr>
            <p:ph idx="5" type="subTitle"/>
          </p:nvPr>
        </p:nvSpPr>
        <p:spPr>
          <a:xfrm>
            <a:off x="4686245" y="2745625"/>
            <a:ext cx="1768200" cy="1670400"/>
          </a:xfrm>
          <a:prstGeom prst="rect">
            <a:avLst/>
          </a:prstGeom>
        </p:spPr>
        <p:txBody>
          <a:bodyPr anchorCtr="0" anchor="t" bIns="91425" lIns="91425" spcFirstLastPara="1" rIns="91425" wrap="square" tIns="91425">
            <a:normAutofit/>
          </a:bodyPr>
          <a:lstStyle>
            <a:lvl1pPr lvl="0" rtl="0" algn="ctr">
              <a:spcBef>
                <a:spcPts val="0"/>
              </a:spcBef>
              <a:spcAft>
                <a:spcPts val="0"/>
              </a:spcAft>
              <a:buSzPts val="1200"/>
              <a:buFont typeface="Poppins Light"/>
              <a:buNone/>
              <a:defRPr sz="1200">
                <a:latin typeface="Poppins Light"/>
                <a:ea typeface="Poppins Light"/>
                <a:cs typeface="Poppins Light"/>
                <a:sym typeface="Poppins Light"/>
              </a:defRPr>
            </a:lvl1pPr>
            <a:lvl2pPr lvl="1" rtl="0" algn="ctr">
              <a:spcBef>
                <a:spcPts val="0"/>
              </a:spcBef>
              <a:spcAft>
                <a:spcPts val="0"/>
              </a:spcAft>
              <a:buSzPts val="1000"/>
              <a:buNone/>
              <a:defRPr sz="1000"/>
            </a:lvl2pPr>
            <a:lvl3pPr lvl="2" rtl="0" algn="ctr">
              <a:spcBef>
                <a:spcPts val="0"/>
              </a:spcBef>
              <a:spcAft>
                <a:spcPts val="0"/>
              </a:spcAft>
              <a:buSzPts val="1000"/>
              <a:buNone/>
              <a:defRPr sz="1000"/>
            </a:lvl3pPr>
            <a:lvl4pPr lvl="3" rtl="0" algn="ctr">
              <a:spcBef>
                <a:spcPts val="0"/>
              </a:spcBef>
              <a:spcAft>
                <a:spcPts val="0"/>
              </a:spcAft>
              <a:buSzPts val="1000"/>
              <a:buNone/>
              <a:defRPr sz="1000"/>
            </a:lvl4pPr>
            <a:lvl5pPr lvl="4" rtl="0" algn="ctr">
              <a:spcBef>
                <a:spcPts val="0"/>
              </a:spcBef>
              <a:spcAft>
                <a:spcPts val="0"/>
              </a:spcAft>
              <a:buSzPts val="1000"/>
              <a:buNone/>
              <a:defRPr sz="1000"/>
            </a:lvl5pPr>
            <a:lvl6pPr lvl="5" rtl="0" algn="ctr">
              <a:spcBef>
                <a:spcPts val="0"/>
              </a:spcBef>
              <a:spcAft>
                <a:spcPts val="0"/>
              </a:spcAft>
              <a:buSzPts val="1000"/>
              <a:buNone/>
              <a:defRPr sz="1000"/>
            </a:lvl6pPr>
            <a:lvl7pPr lvl="6" rtl="0" algn="ctr">
              <a:spcBef>
                <a:spcPts val="0"/>
              </a:spcBef>
              <a:spcAft>
                <a:spcPts val="0"/>
              </a:spcAft>
              <a:buSzPts val="1000"/>
              <a:buNone/>
              <a:defRPr sz="1000"/>
            </a:lvl7pPr>
            <a:lvl8pPr lvl="7" rtl="0" algn="ctr">
              <a:spcBef>
                <a:spcPts val="0"/>
              </a:spcBef>
              <a:spcAft>
                <a:spcPts val="0"/>
              </a:spcAft>
              <a:buSzPts val="1000"/>
              <a:buNone/>
              <a:defRPr sz="1000"/>
            </a:lvl8pPr>
            <a:lvl9pPr lvl="8" rtl="0" algn="ctr">
              <a:spcBef>
                <a:spcPts val="0"/>
              </a:spcBef>
              <a:spcAft>
                <a:spcPts val="0"/>
              </a:spcAft>
              <a:buSzPts val="1000"/>
              <a:buNone/>
              <a:defRPr sz="1000"/>
            </a:lvl9pPr>
          </a:lstStyle>
          <a:p/>
        </p:txBody>
      </p:sp>
      <p:sp>
        <p:nvSpPr>
          <p:cNvPr id="476" name="Google Shape;476;p68"/>
          <p:cNvSpPr txBox="1"/>
          <p:nvPr>
            <p:ph idx="6" type="subTitle"/>
          </p:nvPr>
        </p:nvSpPr>
        <p:spPr>
          <a:xfrm>
            <a:off x="6746304" y="2745625"/>
            <a:ext cx="1768200" cy="1670400"/>
          </a:xfrm>
          <a:prstGeom prst="rect">
            <a:avLst/>
          </a:prstGeom>
        </p:spPr>
        <p:txBody>
          <a:bodyPr anchorCtr="0" anchor="t" bIns="91425" lIns="91425" spcFirstLastPara="1" rIns="91425" wrap="square" tIns="91425">
            <a:normAutofit/>
          </a:bodyPr>
          <a:lstStyle>
            <a:lvl1pPr lvl="0" rtl="0" algn="ctr">
              <a:spcBef>
                <a:spcPts val="0"/>
              </a:spcBef>
              <a:spcAft>
                <a:spcPts val="0"/>
              </a:spcAft>
              <a:buSzPts val="1200"/>
              <a:buFont typeface="Poppins Light"/>
              <a:buNone/>
              <a:defRPr sz="1200">
                <a:latin typeface="Poppins Light"/>
                <a:ea typeface="Poppins Light"/>
                <a:cs typeface="Poppins Light"/>
                <a:sym typeface="Poppins Light"/>
              </a:defRPr>
            </a:lvl1pPr>
            <a:lvl2pPr lvl="1" rtl="0" algn="ctr">
              <a:spcBef>
                <a:spcPts val="0"/>
              </a:spcBef>
              <a:spcAft>
                <a:spcPts val="0"/>
              </a:spcAft>
              <a:buSzPts val="1000"/>
              <a:buNone/>
              <a:defRPr sz="1000"/>
            </a:lvl2pPr>
            <a:lvl3pPr lvl="2" rtl="0" algn="ctr">
              <a:spcBef>
                <a:spcPts val="0"/>
              </a:spcBef>
              <a:spcAft>
                <a:spcPts val="0"/>
              </a:spcAft>
              <a:buSzPts val="1000"/>
              <a:buNone/>
              <a:defRPr sz="1000"/>
            </a:lvl3pPr>
            <a:lvl4pPr lvl="3" rtl="0" algn="ctr">
              <a:spcBef>
                <a:spcPts val="0"/>
              </a:spcBef>
              <a:spcAft>
                <a:spcPts val="0"/>
              </a:spcAft>
              <a:buSzPts val="1000"/>
              <a:buNone/>
              <a:defRPr sz="1000"/>
            </a:lvl4pPr>
            <a:lvl5pPr lvl="4" rtl="0" algn="ctr">
              <a:spcBef>
                <a:spcPts val="0"/>
              </a:spcBef>
              <a:spcAft>
                <a:spcPts val="0"/>
              </a:spcAft>
              <a:buSzPts val="1000"/>
              <a:buNone/>
              <a:defRPr sz="1000"/>
            </a:lvl5pPr>
            <a:lvl6pPr lvl="5" rtl="0" algn="ctr">
              <a:spcBef>
                <a:spcPts val="0"/>
              </a:spcBef>
              <a:spcAft>
                <a:spcPts val="0"/>
              </a:spcAft>
              <a:buSzPts val="1000"/>
              <a:buNone/>
              <a:defRPr sz="1000"/>
            </a:lvl6pPr>
            <a:lvl7pPr lvl="6" rtl="0" algn="ctr">
              <a:spcBef>
                <a:spcPts val="0"/>
              </a:spcBef>
              <a:spcAft>
                <a:spcPts val="0"/>
              </a:spcAft>
              <a:buSzPts val="1000"/>
              <a:buNone/>
              <a:defRPr sz="1000"/>
            </a:lvl7pPr>
            <a:lvl8pPr lvl="7" rtl="0" algn="ctr">
              <a:spcBef>
                <a:spcPts val="0"/>
              </a:spcBef>
              <a:spcAft>
                <a:spcPts val="0"/>
              </a:spcAft>
              <a:buSzPts val="1000"/>
              <a:buNone/>
              <a:defRPr sz="1000"/>
            </a:lvl8pPr>
            <a:lvl9pPr lvl="8" rtl="0" algn="ctr">
              <a:spcBef>
                <a:spcPts val="0"/>
              </a:spcBef>
              <a:spcAft>
                <a:spcPts val="0"/>
              </a:spcAft>
              <a:buSzPts val="1000"/>
              <a:buNone/>
              <a:defRPr sz="1000"/>
            </a:lvl9pPr>
          </a:lstStyle>
          <a:p/>
        </p:txBody>
      </p:sp>
      <p:sp>
        <p:nvSpPr>
          <p:cNvPr id="477" name="Google Shape;477;p68"/>
          <p:cNvSpPr txBox="1"/>
          <p:nvPr>
            <p:ph type="title"/>
          </p:nvPr>
        </p:nvSpPr>
        <p:spPr>
          <a:xfrm>
            <a:off x="675400" y="393600"/>
            <a:ext cx="7793100" cy="1305000"/>
          </a:xfrm>
          <a:prstGeom prst="rect">
            <a:avLst/>
          </a:prstGeom>
        </p:spPr>
        <p:txBody>
          <a:bodyPr anchorCtr="0" anchor="t" bIns="91425" lIns="91425" spcFirstLastPara="1" rIns="91425" wrap="square" tIns="91425">
            <a:normAutofit/>
          </a:bodyPr>
          <a:lstStyle>
            <a:lvl1pPr lvl="0" rtl="0" algn="ctr">
              <a:spcBef>
                <a:spcPts val="0"/>
              </a:spcBef>
              <a:spcAft>
                <a:spcPts val="0"/>
              </a:spcAft>
              <a:buSzPts val="3200"/>
              <a:buFont typeface="Poppins ExtraBold"/>
              <a:buNone/>
              <a:defRPr b="0" sz="3200">
                <a:latin typeface="Poppins ExtraBold"/>
                <a:ea typeface="Poppins ExtraBold"/>
                <a:cs typeface="Poppins ExtraBold"/>
                <a:sym typeface="Poppins ExtraBold"/>
              </a:defRPr>
            </a:lvl1pPr>
            <a:lvl2pPr lvl="1" rtl="0" algn="ctr">
              <a:spcBef>
                <a:spcPts val="0"/>
              </a:spcBef>
              <a:spcAft>
                <a:spcPts val="0"/>
              </a:spcAft>
              <a:buSzPts val="4100"/>
              <a:buNone/>
              <a:defRPr sz="4100"/>
            </a:lvl2pPr>
            <a:lvl3pPr lvl="2" rtl="0" algn="ctr">
              <a:spcBef>
                <a:spcPts val="0"/>
              </a:spcBef>
              <a:spcAft>
                <a:spcPts val="0"/>
              </a:spcAft>
              <a:buSzPts val="4100"/>
              <a:buNone/>
              <a:defRPr sz="4100"/>
            </a:lvl3pPr>
            <a:lvl4pPr lvl="3" rtl="0" algn="ctr">
              <a:spcBef>
                <a:spcPts val="0"/>
              </a:spcBef>
              <a:spcAft>
                <a:spcPts val="0"/>
              </a:spcAft>
              <a:buSzPts val="4100"/>
              <a:buNone/>
              <a:defRPr sz="4100"/>
            </a:lvl4pPr>
            <a:lvl5pPr lvl="4" rtl="0" algn="ctr">
              <a:spcBef>
                <a:spcPts val="0"/>
              </a:spcBef>
              <a:spcAft>
                <a:spcPts val="0"/>
              </a:spcAft>
              <a:buSzPts val="4100"/>
              <a:buNone/>
              <a:defRPr sz="4100"/>
            </a:lvl5pPr>
            <a:lvl6pPr lvl="5" rtl="0" algn="ctr">
              <a:spcBef>
                <a:spcPts val="0"/>
              </a:spcBef>
              <a:spcAft>
                <a:spcPts val="0"/>
              </a:spcAft>
              <a:buSzPts val="4100"/>
              <a:buNone/>
              <a:defRPr sz="4100"/>
            </a:lvl6pPr>
            <a:lvl7pPr lvl="6" rtl="0" algn="ctr">
              <a:spcBef>
                <a:spcPts val="0"/>
              </a:spcBef>
              <a:spcAft>
                <a:spcPts val="0"/>
              </a:spcAft>
              <a:buSzPts val="4100"/>
              <a:buNone/>
              <a:defRPr sz="4100"/>
            </a:lvl7pPr>
            <a:lvl8pPr lvl="7" rtl="0" algn="ctr">
              <a:spcBef>
                <a:spcPts val="0"/>
              </a:spcBef>
              <a:spcAft>
                <a:spcPts val="0"/>
              </a:spcAft>
              <a:buSzPts val="4100"/>
              <a:buNone/>
              <a:defRPr sz="4100"/>
            </a:lvl8pPr>
            <a:lvl9pPr lvl="8" rtl="0" algn="ctr">
              <a:spcBef>
                <a:spcPts val="0"/>
              </a:spcBef>
              <a:spcAft>
                <a:spcPts val="0"/>
              </a:spcAft>
              <a:buSzPts val="4100"/>
              <a:buNone/>
              <a:defRPr sz="4100"/>
            </a:lvl9pPr>
          </a:lstStyle>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lking Slide 02">
  <p:cSld name="Team Anywhere_1_1_1_1_2_2_1_1_1_3_3_2_2_1">
    <p:bg>
      <p:bgPr>
        <a:solidFill>
          <a:schemeClr val="accent1"/>
        </a:solidFill>
      </p:bgPr>
    </p:bg>
    <p:spTree>
      <p:nvGrpSpPr>
        <p:cNvPr id="478" name="Shape 478"/>
        <p:cNvGrpSpPr/>
        <p:nvPr/>
      </p:nvGrpSpPr>
      <p:grpSpPr>
        <a:xfrm>
          <a:off x="0" y="0"/>
          <a:ext cx="0" cy="0"/>
          <a:chOff x="0" y="0"/>
          <a:chExt cx="0" cy="0"/>
        </a:xfrm>
      </p:grpSpPr>
      <p:sp>
        <p:nvSpPr>
          <p:cNvPr id="479" name="Google Shape;479;p69"/>
          <p:cNvSpPr txBox="1"/>
          <p:nvPr>
            <p:ph idx="1" type="subTitle"/>
          </p:nvPr>
        </p:nvSpPr>
        <p:spPr>
          <a:xfrm>
            <a:off x="-7172700" y="4201901"/>
            <a:ext cx="2753700" cy="893400"/>
          </a:xfrm>
          <a:prstGeom prst="rect">
            <a:avLst/>
          </a:prstGeom>
        </p:spPr>
        <p:txBody>
          <a:bodyPr anchorCtr="0" anchor="t" bIns="91425" lIns="91425" spcFirstLastPara="1" rIns="91425" wrap="square" tIns="91425">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p:txBody>
      </p:sp>
      <p:sp>
        <p:nvSpPr>
          <p:cNvPr id="480" name="Google Shape;480;p69"/>
          <p:cNvSpPr txBox="1"/>
          <p:nvPr>
            <p:ph idx="2" type="subTitle"/>
          </p:nvPr>
        </p:nvSpPr>
        <p:spPr>
          <a:xfrm>
            <a:off x="737650" y="3162352"/>
            <a:ext cx="2333700" cy="1305000"/>
          </a:xfrm>
          <a:prstGeom prst="rect">
            <a:avLst/>
          </a:prstGeom>
        </p:spPr>
        <p:txBody>
          <a:bodyPr anchorCtr="0" anchor="t" bIns="91425" lIns="91425" spcFirstLastPara="1" rIns="91425" wrap="square" tIns="91425">
            <a:normAutofit/>
          </a:bodyPr>
          <a:lstStyle>
            <a:lvl1pPr lvl="0" rtl="0" algn="ctr">
              <a:spcBef>
                <a:spcPts val="0"/>
              </a:spcBef>
              <a:spcAft>
                <a:spcPts val="0"/>
              </a:spcAft>
              <a:buClr>
                <a:schemeClr val="lt2"/>
              </a:buClr>
              <a:buSzPts val="1200"/>
              <a:buFont typeface="Poppins Light"/>
              <a:buNone/>
              <a:defRPr sz="1200">
                <a:solidFill>
                  <a:schemeClr val="lt2"/>
                </a:solidFill>
                <a:latin typeface="Poppins Light"/>
                <a:ea typeface="Poppins Light"/>
                <a:cs typeface="Poppins Light"/>
                <a:sym typeface="Poppins Light"/>
              </a:defRPr>
            </a:lvl1pPr>
            <a:lvl2pPr lvl="1" rtl="0" algn="ctr">
              <a:spcBef>
                <a:spcPts val="0"/>
              </a:spcBef>
              <a:spcAft>
                <a:spcPts val="0"/>
              </a:spcAft>
              <a:buClr>
                <a:schemeClr val="lt2"/>
              </a:buClr>
              <a:buSzPts val="1000"/>
              <a:buNone/>
              <a:defRPr sz="1000">
                <a:solidFill>
                  <a:schemeClr val="lt2"/>
                </a:solidFill>
              </a:defRPr>
            </a:lvl2pPr>
            <a:lvl3pPr lvl="2" rtl="0" algn="ctr">
              <a:spcBef>
                <a:spcPts val="0"/>
              </a:spcBef>
              <a:spcAft>
                <a:spcPts val="0"/>
              </a:spcAft>
              <a:buClr>
                <a:schemeClr val="lt2"/>
              </a:buClr>
              <a:buSzPts val="1000"/>
              <a:buNone/>
              <a:defRPr sz="1000">
                <a:solidFill>
                  <a:schemeClr val="lt2"/>
                </a:solidFill>
              </a:defRPr>
            </a:lvl3pPr>
            <a:lvl4pPr lvl="3" rtl="0" algn="ctr">
              <a:spcBef>
                <a:spcPts val="0"/>
              </a:spcBef>
              <a:spcAft>
                <a:spcPts val="0"/>
              </a:spcAft>
              <a:buClr>
                <a:schemeClr val="lt2"/>
              </a:buClr>
              <a:buSzPts val="1000"/>
              <a:buNone/>
              <a:defRPr sz="1000">
                <a:solidFill>
                  <a:schemeClr val="lt2"/>
                </a:solidFill>
              </a:defRPr>
            </a:lvl4pPr>
            <a:lvl5pPr lvl="4" rtl="0" algn="ctr">
              <a:spcBef>
                <a:spcPts val="0"/>
              </a:spcBef>
              <a:spcAft>
                <a:spcPts val="0"/>
              </a:spcAft>
              <a:buClr>
                <a:schemeClr val="lt2"/>
              </a:buClr>
              <a:buSzPts val="1000"/>
              <a:buNone/>
              <a:defRPr sz="1000">
                <a:solidFill>
                  <a:schemeClr val="lt2"/>
                </a:solidFill>
              </a:defRPr>
            </a:lvl5pPr>
            <a:lvl6pPr lvl="5" rtl="0" algn="ctr">
              <a:spcBef>
                <a:spcPts val="0"/>
              </a:spcBef>
              <a:spcAft>
                <a:spcPts val="0"/>
              </a:spcAft>
              <a:buClr>
                <a:schemeClr val="lt2"/>
              </a:buClr>
              <a:buSzPts val="1000"/>
              <a:buNone/>
              <a:defRPr sz="1000">
                <a:solidFill>
                  <a:schemeClr val="lt2"/>
                </a:solidFill>
              </a:defRPr>
            </a:lvl6pPr>
            <a:lvl7pPr lvl="6" rtl="0" algn="ctr">
              <a:spcBef>
                <a:spcPts val="0"/>
              </a:spcBef>
              <a:spcAft>
                <a:spcPts val="0"/>
              </a:spcAft>
              <a:buClr>
                <a:schemeClr val="lt2"/>
              </a:buClr>
              <a:buSzPts val="1000"/>
              <a:buNone/>
              <a:defRPr sz="1000">
                <a:solidFill>
                  <a:schemeClr val="lt2"/>
                </a:solidFill>
              </a:defRPr>
            </a:lvl7pPr>
            <a:lvl8pPr lvl="7" rtl="0" algn="ctr">
              <a:spcBef>
                <a:spcPts val="0"/>
              </a:spcBef>
              <a:spcAft>
                <a:spcPts val="0"/>
              </a:spcAft>
              <a:buClr>
                <a:schemeClr val="lt2"/>
              </a:buClr>
              <a:buSzPts val="1000"/>
              <a:buNone/>
              <a:defRPr sz="1000">
                <a:solidFill>
                  <a:schemeClr val="lt2"/>
                </a:solidFill>
              </a:defRPr>
            </a:lvl8pPr>
            <a:lvl9pPr lvl="8" rtl="0" algn="ctr">
              <a:spcBef>
                <a:spcPts val="0"/>
              </a:spcBef>
              <a:spcAft>
                <a:spcPts val="0"/>
              </a:spcAft>
              <a:buClr>
                <a:schemeClr val="lt2"/>
              </a:buClr>
              <a:buSzPts val="1000"/>
              <a:buNone/>
              <a:defRPr sz="1000">
                <a:solidFill>
                  <a:schemeClr val="lt2"/>
                </a:solidFill>
              </a:defRPr>
            </a:lvl9pPr>
          </a:lstStyle>
          <a:p/>
        </p:txBody>
      </p:sp>
      <p:sp>
        <p:nvSpPr>
          <p:cNvPr id="481" name="Google Shape;481;p69"/>
          <p:cNvSpPr txBox="1"/>
          <p:nvPr>
            <p:ph idx="3" type="subTitle"/>
          </p:nvPr>
        </p:nvSpPr>
        <p:spPr>
          <a:xfrm>
            <a:off x="-7172700" y="5957090"/>
            <a:ext cx="2753700" cy="893400"/>
          </a:xfrm>
          <a:prstGeom prst="rect">
            <a:avLst/>
          </a:prstGeom>
        </p:spPr>
        <p:txBody>
          <a:bodyPr anchorCtr="0" anchor="t" bIns="91425" lIns="91425" spcFirstLastPara="1" rIns="91425" wrap="square" tIns="91425">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p:txBody>
      </p:sp>
      <p:sp>
        <p:nvSpPr>
          <p:cNvPr id="482" name="Google Shape;482;p69"/>
          <p:cNvSpPr txBox="1"/>
          <p:nvPr>
            <p:ph idx="4" type="subTitle"/>
          </p:nvPr>
        </p:nvSpPr>
        <p:spPr>
          <a:xfrm>
            <a:off x="3427179" y="3162352"/>
            <a:ext cx="2333700" cy="1305000"/>
          </a:xfrm>
          <a:prstGeom prst="rect">
            <a:avLst/>
          </a:prstGeom>
        </p:spPr>
        <p:txBody>
          <a:bodyPr anchorCtr="0" anchor="t" bIns="91425" lIns="91425" spcFirstLastPara="1" rIns="91425" wrap="square" tIns="91425">
            <a:normAutofit/>
          </a:bodyPr>
          <a:lstStyle>
            <a:lvl1pPr lvl="0" rtl="0" algn="ctr">
              <a:spcBef>
                <a:spcPts val="0"/>
              </a:spcBef>
              <a:spcAft>
                <a:spcPts val="0"/>
              </a:spcAft>
              <a:buClr>
                <a:schemeClr val="lt2"/>
              </a:buClr>
              <a:buSzPts val="1200"/>
              <a:buFont typeface="Poppins Light"/>
              <a:buNone/>
              <a:defRPr sz="1200">
                <a:solidFill>
                  <a:schemeClr val="lt2"/>
                </a:solidFill>
                <a:latin typeface="Poppins Light"/>
                <a:ea typeface="Poppins Light"/>
                <a:cs typeface="Poppins Light"/>
                <a:sym typeface="Poppins Light"/>
              </a:defRPr>
            </a:lvl1pPr>
            <a:lvl2pPr lvl="1" rtl="0" algn="ctr">
              <a:spcBef>
                <a:spcPts val="0"/>
              </a:spcBef>
              <a:spcAft>
                <a:spcPts val="0"/>
              </a:spcAft>
              <a:buClr>
                <a:schemeClr val="lt2"/>
              </a:buClr>
              <a:buSzPts val="1000"/>
              <a:buNone/>
              <a:defRPr sz="1000">
                <a:solidFill>
                  <a:schemeClr val="lt2"/>
                </a:solidFill>
              </a:defRPr>
            </a:lvl2pPr>
            <a:lvl3pPr lvl="2" rtl="0" algn="ctr">
              <a:spcBef>
                <a:spcPts val="0"/>
              </a:spcBef>
              <a:spcAft>
                <a:spcPts val="0"/>
              </a:spcAft>
              <a:buClr>
                <a:schemeClr val="lt2"/>
              </a:buClr>
              <a:buSzPts val="1000"/>
              <a:buNone/>
              <a:defRPr sz="1000">
                <a:solidFill>
                  <a:schemeClr val="lt2"/>
                </a:solidFill>
              </a:defRPr>
            </a:lvl3pPr>
            <a:lvl4pPr lvl="3" rtl="0" algn="ctr">
              <a:spcBef>
                <a:spcPts val="0"/>
              </a:spcBef>
              <a:spcAft>
                <a:spcPts val="0"/>
              </a:spcAft>
              <a:buClr>
                <a:schemeClr val="lt2"/>
              </a:buClr>
              <a:buSzPts val="1000"/>
              <a:buNone/>
              <a:defRPr sz="1000">
                <a:solidFill>
                  <a:schemeClr val="lt2"/>
                </a:solidFill>
              </a:defRPr>
            </a:lvl4pPr>
            <a:lvl5pPr lvl="4" rtl="0" algn="ctr">
              <a:spcBef>
                <a:spcPts val="0"/>
              </a:spcBef>
              <a:spcAft>
                <a:spcPts val="0"/>
              </a:spcAft>
              <a:buClr>
                <a:schemeClr val="lt2"/>
              </a:buClr>
              <a:buSzPts val="1000"/>
              <a:buNone/>
              <a:defRPr sz="1000">
                <a:solidFill>
                  <a:schemeClr val="lt2"/>
                </a:solidFill>
              </a:defRPr>
            </a:lvl5pPr>
            <a:lvl6pPr lvl="5" rtl="0" algn="ctr">
              <a:spcBef>
                <a:spcPts val="0"/>
              </a:spcBef>
              <a:spcAft>
                <a:spcPts val="0"/>
              </a:spcAft>
              <a:buClr>
                <a:schemeClr val="lt2"/>
              </a:buClr>
              <a:buSzPts val="1000"/>
              <a:buNone/>
              <a:defRPr sz="1000">
                <a:solidFill>
                  <a:schemeClr val="lt2"/>
                </a:solidFill>
              </a:defRPr>
            </a:lvl6pPr>
            <a:lvl7pPr lvl="6" rtl="0" algn="ctr">
              <a:spcBef>
                <a:spcPts val="0"/>
              </a:spcBef>
              <a:spcAft>
                <a:spcPts val="0"/>
              </a:spcAft>
              <a:buClr>
                <a:schemeClr val="lt2"/>
              </a:buClr>
              <a:buSzPts val="1000"/>
              <a:buNone/>
              <a:defRPr sz="1000">
                <a:solidFill>
                  <a:schemeClr val="lt2"/>
                </a:solidFill>
              </a:defRPr>
            </a:lvl7pPr>
            <a:lvl8pPr lvl="7" rtl="0" algn="ctr">
              <a:spcBef>
                <a:spcPts val="0"/>
              </a:spcBef>
              <a:spcAft>
                <a:spcPts val="0"/>
              </a:spcAft>
              <a:buClr>
                <a:schemeClr val="lt2"/>
              </a:buClr>
              <a:buSzPts val="1000"/>
              <a:buNone/>
              <a:defRPr sz="1000">
                <a:solidFill>
                  <a:schemeClr val="lt2"/>
                </a:solidFill>
              </a:defRPr>
            </a:lvl8pPr>
            <a:lvl9pPr lvl="8" rtl="0" algn="ctr">
              <a:spcBef>
                <a:spcPts val="0"/>
              </a:spcBef>
              <a:spcAft>
                <a:spcPts val="0"/>
              </a:spcAft>
              <a:buClr>
                <a:schemeClr val="lt2"/>
              </a:buClr>
              <a:buSzPts val="1000"/>
              <a:buNone/>
              <a:defRPr sz="1000">
                <a:solidFill>
                  <a:schemeClr val="lt2"/>
                </a:solidFill>
              </a:defRPr>
            </a:lvl9pPr>
          </a:lstStyle>
          <a:p/>
        </p:txBody>
      </p:sp>
      <p:sp>
        <p:nvSpPr>
          <p:cNvPr id="483" name="Google Shape;483;p69"/>
          <p:cNvSpPr txBox="1"/>
          <p:nvPr>
            <p:ph idx="5" type="subTitle"/>
          </p:nvPr>
        </p:nvSpPr>
        <p:spPr>
          <a:xfrm>
            <a:off x="6010846" y="3162352"/>
            <a:ext cx="2333700" cy="1305000"/>
          </a:xfrm>
          <a:prstGeom prst="rect">
            <a:avLst/>
          </a:prstGeom>
        </p:spPr>
        <p:txBody>
          <a:bodyPr anchorCtr="0" anchor="t" bIns="91425" lIns="91425" spcFirstLastPara="1" rIns="91425" wrap="square" tIns="91425">
            <a:normAutofit/>
          </a:bodyPr>
          <a:lstStyle>
            <a:lvl1pPr lvl="0" rtl="0" algn="ctr">
              <a:spcBef>
                <a:spcPts val="0"/>
              </a:spcBef>
              <a:spcAft>
                <a:spcPts val="0"/>
              </a:spcAft>
              <a:buClr>
                <a:schemeClr val="lt2"/>
              </a:buClr>
              <a:buSzPts val="1200"/>
              <a:buFont typeface="Poppins Light"/>
              <a:buNone/>
              <a:defRPr sz="1200">
                <a:solidFill>
                  <a:schemeClr val="lt2"/>
                </a:solidFill>
                <a:latin typeface="Poppins Light"/>
                <a:ea typeface="Poppins Light"/>
                <a:cs typeface="Poppins Light"/>
                <a:sym typeface="Poppins Light"/>
              </a:defRPr>
            </a:lvl1pPr>
            <a:lvl2pPr lvl="1" rtl="0" algn="ctr">
              <a:spcBef>
                <a:spcPts val="0"/>
              </a:spcBef>
              <a:spcAft>
                <a:spcPts val="0"/>
              </a:spcAft>
              <a:buClr>
                <a:schemeClr val="lt2"/>
              </a:buClr>
              <a:buSzPts val="1000"/>
              <a:buNone/>
              <a:defRPr sz="1000">
                <a:solidFill>
                  <a:schemeClr val="lt2"/>
                </a:solidFill>
              </a:defRPr>
            </a:lvl2pPr>
            <a:lvl3pPr lvl="2" rtl="0" algn="ctr">
              <a:spcBef>
                <a:spcPts val="0"/>
              </a:spcBef>
              <a:spcAft>
                <a:spcPts val="0"/>
              </a:spcAft>
              <a:buClr>
                <a:schemeClr val="lt2"/>
              </a:buClr>
              <a:buSzPts val="1000"/>
              <a:buNone/>
              <a:defRPr sz="1000">
                <a:solidFill>
                  <a:schemeClr val="lt2"/>
                </a:solidFill>
              </a:defRPr>
            </a:lvl3pPr>
            <a:lvl4pPr lvl="3" rtl="0" algn="ctr">
              <a:spcBef>
                <a:spcPts val="0"/>
              </a:spcBef>
              <a:spcAft>
                <a:spcPts val="0"/>
              </a:spcAft>
              <a:buClr>
                <a:schemeClr val="lt2"/>
              </a:buClr>
              <a:buSzPts val="1000"/>
              <a:buNone/>
              <a:defRPr sz="1000">
                <a:solidFill>
                  <a:schemeClr val="lt2"/>
                </a:solidFill>
              </a:defRPr>
            </a:lvl4pPr>
            <a:lvl5pPr lvl="4" rtl="0" algn="ctr">
              <a:spcBef>
                <a:spcPts val="0"/>
              </a:spcBef>
              <a:spcAft>
                <a:spcPts val="0"/>
              </a:spcAft>
              <a:buClr>
                <a:schemeClr val="lt2"/>
              </a:buClr>
              <a:buSzPts val="1000"/>
              <a:buNone/>
              <a:defRPr sz="1000">
                <a:solidFill>
                  <a:schemeClr val="lt2"/>
                </a:solidFill>
              </a:defRPr>
            </a:lvl5pPr>
            <a:lvl6pPr lvl="5" rtl="0" algn="ctr">
              <a:spcBef>
                <a:spcPts val="0"/>
              </a:spcBef>
              <a:spcAft>
                <a:spcPts val="0"/>
              </a:spcAft>
              <a:buClr>
                <a:schemeClr val="lt2"/>
              </a:buClr>
              <a:buSzPts val="1000"/>
              <a:buNone/>
              <a:defRPr sz="1000">
                <a:solidFill>
                  <a:schemeClr val="lt2"/>
                </a:solidFill>
              </a:defRPr>
            </a:lvl6pPr>
            <a:lvl7pPr lvl="6" rtl="0" algn="ctr">
              <a:spcBef>
                <a:spcPts val="0"/>
              </a:spcBef>
              <a:spcAft>
                <a:spcPts val="0"/>
              </a:spcAft>
              <a:buClr>
                <a:schemeClr val="lt2"/>
              </a:buClr>
              <a:buSzPts val="1000"/>
              <a:buNone/>
              <a:defRPr sz="1000">
                <a:solidFill>
                  <a:schemeClr val="lt2"/>
                </a:solidFill>
              </a:defRPr>
            </a:lvl7pPr>
            <a:lvl8pPr lvl="7" rtl="0" algn="ctr">
              <a:spcBef>
                <a:spcPts val="0"/>
              </a:spcBef>
              <a:spcAft>
                <a:spcPts val="0"/>
              </a:spcAft>
              <a:buClr>
                <a:schemeClr val="lt2"/>
              </a:buClr>
              <a:buSzPts val="1000"/>
              <a:buNone/>
              <a:defRPr sz="1000">
                <a:solidFill>
                  <a:schemeClr val="lt2"/>
                </a:solidFill>
              </a:defRPr>
            </a:lvl8pPr>
            <a:lvl9pPr lvl="8" rtl="0" algn="ctr">
              <a:spcBef>
                <a:spcPts val="0"/>
              </a:spcBef>
              <a:spcAft>
                <a:spcPts val="0"/>
              </a:spcAft>
              <a:buClr>
                <a:schemeClr val="lt2"/>
              </a:buClr>
              <a:buSzPts val="1000"/>
              <a:buNone/>
              <a:defRPr sz="1000">
                <a:solidFill>
                  <a:schemeClr val="lt2"/>
                </a:solidFill>
              </a:defRPr>
            </a:lvl9pPr>
          </a:lstStyle>
          <a:p/>
        </p:txBody>
      </p:sp>
      <p:sp>
        <p:nvSpPr>
          <p:cNvPr id="484" name="Google Shape;484;p69"/>
          <p:cNvSpPr txBox="1"/>
          <p:nvPr>
            <p:ph type="title"/>
          </p:nvPr>
        </p:nvSpPr>
        <p:spPr>
          <a:xfrm>
            <a:off x="1047750" y="393600"/>
            <a:ext cx="7048500" cy="1305000"/>
          </a:xfrm>
          <a:prstGeom prst="rect">
            <a:avLst/>
          </a:prstGeom>
        </p:spPr>
        <p:txBody>
          <a:bodyPr anchorCtr="0" anchor="t" bIns="91425" lIns="91425" spcFirstLastPara="1" rIns="91425" wrap="square" tIns="91425">
            <a:normAutofit/>
          </a:bodyPr>
          <a:lstStyle>
            <a:lvl1pPr lvl="0" rtl="0" algn="ctr">
              <a:spcBef>
                <a:spcPts val="0"/>
              </a:spcBef>
              <a:spcAft>
                <a:spcPts val="0"/>
              </a:spcAft>
              <a:buClr>
                <a:schemeClr val="lt1"/>
              </a:buClr>
              <a:buSzPts val="3200"/>
              <a:buFont typeface="Poppins ExtraBold"/>
              <a:buNone/>
              <a:defRPr b="0" sz="3200">
                <a:solidFill>
                  <a:schemeClr val="lt1"/>
                </a:solidFill>
                <a:latin typeface="Poppins ExtraBold"/>
                <a:ea typeface="Poppins ExtraBold"/>
                <a:cs typeface="Poppins ExtraBold"/>
                <a:sym typeface="Poppins ExtraBold"/>
              </a:defRPr>
            </a:lvl1pPr>
            <a:lvl2pPr lvl="1" rtl="0" algn="ctr">
              <a:spcBef>
                <a:spcPts val="0"/>
              </a:spcBef>
              <a:spcAft>
                <a:spcPts val="0"/>
              </a:spcAft>
              <a:buClr>
                <a:schemeClr val="lt1"/>
              </a:buClr>
              <a:buSzPts val="4100"/>
              <a:buNone/>
              <a:defRPr sz="4100">
                <a:solidFill>
                  <a:schemeClr val="lt1"/>
                </a:solidFill>
              </a:defRPr>
            </a:lvl2pPr>
            <a:lvl3pPr lvl="2" rtl="0" algn="ctr">
              <a:spcBef>
                <a:spcPts val="0"/>
              </a:spcBef>
              <a:spcAft>
                <a:spcPts val="0"/>
              </a:spcAft>
              <a:buClr>
                <a:schemeClr val="lt1"/>
              </a:buClr>
              <a:buSzPts val="4100"/>
              <a:buNone/>
              <a:defRPr sz="4100">
                <a:solidFill>
                  <a:schemeClr val="lt1"/>
                </a:solidFill>
              </a:defRPr>
            </a:lvl3pPr>
            <a:lvl4pPr lvl="3" rtl="0" algn="ctr">
              <a:spcBef>
                <a:spcPts val="0"/>
              </a:spcBef>
              <a:spcAft>
                <a:spcPts val="0"/>
              </a:spcAft>
              <a:buClr>
                <a:schemeClr val="lt1"/>
              </a:buClr>
              <a:buSzPts val="4100"/>
              <a:buNone/>
              <a:defRPr sz="4100">
                <a:solidFill>
                  <a:schemeClr val="lt1"/>
                </a:solidFill>
              </a:defRPr>
            </a:lvl4pPr>
            <a:lvl5pPr lvl="4" rtl="0" algn="ctr">
              <a:spcBef>
                <a:spcPts val="0"/>
              </a:spcBef>
              <a:spcAft>
                <a:spcPts val="0"/>
              </a:spcAft>
              <a:buClr>
                <a:schemeClr val="lt1"/>
              </a:buClr>
              <a:buSzPts val="4100"/>
              <a:buNone/>
              <a:defRPr sz="4100">
                <a:solidFill>
                  <a:schemeClr val="lt1"/>
                </a:solidFill>
              </a:defRPr>
            </a:lvl5pPr>
            <a:lvl6pPr lvl="5" rtl="0" algn="ctr">
              <a:spcBef>
                <a:spcPts val="0"/>
              </a:spcBef>
              <a:spcAft>
                <a:spcPts val="0"/>
              </a:spcAft>
              <a:buClr>
                <a:schemeClr val="lt1"/>
              </a:buClr>
              <a:buSzPts val="4100"/>
              <a:buNone/>
              <a:defRPr sz="4100">
                <a:solidFill>
                  <a:schemeClr val="lt1"/>
                </a:solidFill>
              </a:defRPr>
            </a:lvl6pPr>
            <a:lvl7pPr lvl="6" rtl="0" algn="ctr">
              <a:spcBef>
                <a:spcPts val="0"/>
              </a:spcBef>
              <a:spcAft>
                <a:spcPts val="0"/>
              </a:spcAft>
              <a:buClr>
                <a:schemeClr val="lt1"/>
              </a:buClr>
              <a:buSzPts val="4100"/>
              <a:buNone/>
              <a:defRPr sz="4100">
                <a:solidFill>
                  <a:schemeClr val="lt1"/>
                </a:solidFill>
              </a:defRPr>
            </a:lvl7pPr>
            <a:lvl8pPr lvl="7" rtl="0" algn="ctr">
              <a:spcBef>
                <a:spcPts val="0"/>
              </a:spcBef>
              <a:spcAft>
                <a:spcPts val="0"/>
              </a:spcAft>
              <a:buClr>
                <a:schemeClr val="lt1"/>
              </a:buClr>
              <a:buSzPts val="4100"/>
              <a:buNone/>
              <a:defRPr sz="4100">
                <a:solidFill>
                  <a:schemeClr val="lt1"/>
                </a:solidFill>
              </a:defRPr>
            </a:lvl8pPr>
            <a:lvl9pPr lvl="8" rtl="0" algn="ctr">
              <a:spcBef>
                <a:spcPts val="0"/>
              </a:spcBef>
              <a:spcAft>
                <a:spcPts val="0"/>
              </a:spcAft>
              <a:buClr>
                <a:schemeClr val="lt1"/>
              </a:buClr>
              <a:buSzPts val="4100"/>
              <a:buNone/>
              <a:defRPr sz="4100">
                <a:solidFill>
                  <a:schemeClr val="lt1"/>
                </a:solidFill>
              </a:defRPr>
            </a:lvl9pPr>
          </a:lstStyle>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lking Slide 03">
  <p:cSld name="Team Anywhere_1_1_1_1_2_2_1_1_1_3_3_2_1">
    <p:bg>
      <p:bgPr>
        <a:solidFill>
          <a:schemeClr val="accent1"/>
        </a:solidFill>
      </p:bgPr>
    </p:bg>
    <p:spTree>
      <p:nvGrpSpPr>
        <p:cNvPr id="485" name="Shape 485"/>
        <p:cNvGrpSpPr/>
        <p:nvPr/>
      </p:nvGrpSpPr>
      <p:grpSpPr>
        <a:xfrm>
          <a:off x="0" y="0"/>
          <a:ext cx="0" cy="0"/>
          <a:chOff x="0" y="0"/>
          <a:chExt cx="0" cy="0"/>
        </a:xfrm>
      </p:grpSpPr>
      <p:sp>
        <p:nvSpPr>
          <p:cNvPr id="486" name="Google Shape;486;p70"/>
          <p:cNvSpPr txBox="1"/>
          <p:nvPr>
            <p:ph idx="1" type="subTitle"/>
          </p:nvPr>
        </p:nvSpPr>
        <p:spPr>
          <a:xfrm>
            <a:off x="-7172700" y="4201901"/>
            <a:ext cx="2753700" cy="893400"/>
          </a:xfrm>
          <a:prstGeom prst="rect">
            <a:avLst/>
          </a:prstGeom>
        </p:spPr>
        <p:txBody>
          <a:bodyPr anchorCtr="0" anchor="t" bIns="91425" lIns="91425" spcFirstLastPara="1" rIns="91425" wrap="square" tIns="91425">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p:txBody>
      </p:sp>
      <p:sp>
        <p:nvSpPr>
          <p:cNvPr id="487" name="Google Shape;487;p70"/>
          <p:cNvSpPr txBox="1"/>
          <p:nvPr>
            <p:ph type="title"/>
          </p:nvPr>
        </p:nvSpPr>
        <p:spPr>
          <a:xfrm>
            <a:off x="563988" y="393600"/>
            <a:ext cx="7932300" cy="1305000"/>
          </a:xfrm>
          <a:prstGeom prst="rect">
            <a:avLst/>
          </a:prstGeom>
        </p:spPr>
        <p:txBody>
          <a:bodyPr anchorCtr="0" anchor="b" bIns="91425" lIns="91425" spcFirstLastPara="1" rIns="91425" wrap="square" tIns="91425">
            <a:normAutofit/>
          </a:bodyPr>
          <a:lstStyle>
            <a:lvl1pPr lvl="0" rtl="0">
              <a:spcBef>
                <a:spcPts val="0"/>
              </a:spcBef>
              <a:spcAft>
                <a:spcPts val="0"/>
              </a:spcAft>
              <a:buClr>
                <a:schemeClr val="lt1"/>
              </a:buClr>
              <a:buSzPts val="3200"/>
              <a:buFont typeface="Poppins ExtraBold"/>
              <a:buNone/>
              <a:defRPr b="0" sz="3200">
                <a:solidFill>
                  <a:schemeClr val="lt1"/>
                </a:solidFill>
                <a:latin typeface="Poppins ExtraBold"/>
                <a:ea typeface="Poppins ExtraBold"/>
                <a:cs typeface="Poppins ExtraBold"/>
                <a:sym typeface="Poppins ExtraBold"/>
              </a:defRPr>
            </a:lvl1pPr>
            <a:lvl2pPr lvl="1" rtl="0">
              <a:spcBef>
                <a:spcPts val="0"/>
              </a:spcBef>
              <a:spcAft>
                <a:spcPts val="0"/>
              </a:spcAft>
              <a:buSzPts val="4100"/>
              <a:buNone/>
              <a:defRPr sz="4100"/>
            </a:lvl2pPr>
            <a:lvl3pPr lvl="2" rtl="0">
              <a:spcBef>
                <a:spcPts val="0"/>
              </a:spcBef>
              <a:spcAft>
                <a:spcPts val="0"/>
              </a:spcAft>
              <a:buSzPts val="4100"/>
              <a:buNone/>
              <a:defRPr sz="4100"/>
            </a:lvl3pPr>
            <a:lvl4pPr lvl="3" rtl="0">
              <a:spcBef>
                <a:spcPts val="0"/>
              </a:spcBef>
              <a:spcAft>
                <a:spcPts val="0"/>
              </a:spcAft>
              <a:buSzPts val="4100"/>
              <a:buNone/>
              <a:defRPr sz="4100"/>
            </a:lvl4pPr>
            <a:lvl5pPr lvl="4" rtl="0">
              <a:spcBef>
                <a:spcPts val="0"/>
              </a:spcBef>
              <a:spcAft>
                <a:spcPts val="0"/>
              </a:spcAft>
              <a:buSzPts val="4100"/>
              <a:buNone/>
              <a:defRPr sz="4100"/>
            </a:lvl5pPr>
            <a:lvl6pPr lvl="5" rtl="0">
              <a:spcBef>
                <a:spcPts val="0"/>
              </a:spcBef>
              <a:spcAft>
                <a:spcPts val="0"/>
              </a:spcAft>
              <a:buSzPts val="4100"/>
              <a:buNone/>
              <a:defRPr sz="4100"/>
            </a:lvl6pPr>
            <a:lvl7pPr lvl="6" rtl="0">
              <a:spcBef>
                <a:spcPts val="0"/>
              </a:spcBef>
              <a:spcAft>
                <a:spcPts val="0"/>
              </a:spcAft>
              <a:buSzPts val="4100"/>
              <a:buNone/>
              <a:defRPr sz="4100"/>
            </a:lvl7pPr>
            <a:lvl8pPr lvl="7" rtl="0">
              <a:spcBef>
                <a:spcPts val="0"/>
              </a:spcBef>
              <a:spcAft>
                <a:spcPts val="0"/>
              </a:spcAft>
              <a:buSzPts val="4100"/>
              <a:buNone/>
              <a:defRPr sz="4100"/>
            </a:lvl8pPr>
            <a:lvl9pPr lvl="8" rtl="0">
              <a:spcBef>
                <a:spcPts val="0"/>
              </a:spcBef>
              <a:spcAft>
                <a:spcPts val="0"/>
              </a:spcAft>
              <a:buSzPts val="4100"/>
              <a:buNone/>
              <a:defRPr sz="4100"/>
            </a:lvl9pPr>
          </a:lstStyle>
          <a:p/>
        </p:txBody>
      </p:sp>
      <p:sp>
        <p:nvSpPr>
          <p:cNvPr id="488" name="Google Shape;488;p70"/>
          <p:cNvSpPr txBox="1"/>
          <p:nvPr>
            <p:ph idx="2" type="subTitle"/>
          </p:nvPr>
        </p:nvSpPr>
        <p:spPr>
          <a:xfrm>
            <a:off x="563350" y="1902950"/>
            <a:ext cx="3139500" cy="10098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2"/>
              </a:buClr>
              <a:buSzPts val="1200"/>
              <a:buFont typeface="Poppins Light"/>
              <a:buNone/>
              <a:defRPr sz="1200">
                <a:solidFill>
                  <a:schemeClr val="lt2"/>
                </a:solidFill>
                <a:latin typeface="Poppins Light"/>
                <a:ea typeface="Poppins Light"/>
                <a:cs typeface="Poppins Light"/>
                <a:sym typeface="Poppins Light"/>
              </a:defRPr>
            </a:lvl1pPr>
            <a:lvl2pPr lvl="1" rtl="0">
              <a:spcBef>
                <a:spcPts val="0"/>
              </a:spcBef>
              <a:spcAft>
                <a:spcPts val="0"/>
              </a:spcAft>
              <a:buClr>
                <a:schemeClr val="lt2"/>
              </a:buClr>
              <a:buSzPts val="1000"/>
              <a:buNone/>
              <a:defRPr sz="1000">
                <a:solidFill>
                  <a:schemeClr val="lt2"/>
                </a:solidFill>
              </a:defRPr>
            </a:lvl2pPr>
            <a:lvl3pPr lvl="2" rtl="0">
              <a:spcBef>
                <a:spcPts val="0"/>
              </a:spcBef>
              <a:spcAft>
                <a:spcPts val="0"/>
              </a:spcAft>
              <a:buClr>
                <a:schemeClr val="lt2"/>
              </a:buClr>
              <a:buSzPts val="1000"/>
              <a:buNone/>
              <a:defRPr sz="1000">
                <a:solidFill>
                  <a:schemeClr val="lt2"/>
                </a:solidFill>
              </a:defRPr>
            </a:lvl3pPr>
            <a:lvl4pPr lvl="3" rtl="0">
              <a:spcBef>
                <a:spcPts val="0"/>
              </a:spcBef>
              <a:spcAft>
                <a:spcPts val="0"/>
              </a:spcAft>
              <a:buClr>
                <a:schemeClr val="lt2"/>
              </a:buClr>
              <a:buSzPts val="1000"/>
              <a:buNone/>
              <a:defRPr sz="1000">
                <a:solidFill>
                  <a:schemeClr val="lt2"/>
                </a:solidFill>
              </a:defRPr>
            </a:lvl4pPr>
            <a:lvl5pPr lvl="4" rtl="0">
              <a:spcBef>
                <a:spcPts val="0"/>
              </a:spcBef>
              <a:spcAft>
                <a:spcPts val="0"/>
              </a:spcAft>
              <a:buClr>
                <a:schemeClr val="lt2"/>
              </a:buClr>
              <a:buSzPts val="1000"/>
              <a:buNone/>
              <a:defRPr sz="1000">
                <a:solidFill>
                  <a:schemeClr val="lt2"/>
                </a:solidFill>
              </a:defRPr>
            </a:lvl5pPr>
            <a:lvl6pPr lvl="5" rtl="0">
              <a:spcBef>
                <a:spcPts val="0"/>
              </a:spcBef>
              <a:spcAft>
                <a:spcPts val="0"/>
              </a:spcAft>
              <a:buClr>
                <a:schemeClr val="lt2"/>
              </a:buClr>
              <a:buSzPts val="1000"/>
              <a:buNone/>
              <a:defRPr sz="1000">
                <a:solidFill>
                  <a:schemeClr val="lt2"/>
                </a:solidFill>
              </a:defRPr>
            </a:lvl6pPr>
            <a:lvl7pPr lvl="6" rtl="0">
              <a:spcBef>
                <a:spcPts val="0"/>
              </a:spcBef>
              <a:spcAft>
                <a:spcPts val="0"/>
              </a:spcAft>
              <a:buClr>
                <a:schemeClr val="lt2"/>
              </a:buClr>
              <a:buSzPts val="1000"/>
              <a:buNone/>
              <a:defRPr sz="1000">
                <a:solidFill>
                  <a:schemeClr val="lt2"/>
                </a:solidFill>
              </a:defRPr>
            </a:lvl7pPr>
            <a:lvl8pPr lvl="7" rtl="0">
              <a:spcBef>
                <a:spcPts val="0"/>
              </a:spcBef>
              <a:spcAft>
                <a:spcPts val="0"/>
              </a:spcAft>
              <a:buClr>
                <a:schemeClr val="lt2"/>
              </a:buClr>
              <a:buSzPts val="1000"/>
              <a:buNone/>
              <a:defRPr sz="1000">
                <a:solidFill>
                  <a:schemeClr val="lt2"/>
                </a:solidFill>
              </a:defRPr>
            </a:lvl8pPr>
            <a:lvl9pPr lvl="8" rtl="0">
              <a:spcBef>
                <a:spcPts val="0"/>
              </a:spcBef>
              <a:spcAft>
                <a:spcPts val="0"/>
              </a:spcAft>
              <a:buClr>
                <a:schemeClr val="lt2"/>
              </a:buClr>
              <a:buSzPts val="1000"/>
              <a:buNone/>
              <a:defRPr sz="1000">
                <a:solidFill>
                  <a:schemeClr val="lt2"/>
                </a:solidFill>
              </a:defRPr>
            </a:lvl9pPr>
          </a:lstStyle>
          <a:p/>
        </p:txBody>
      </p:sp>
      <p:sp>
        <p:nvSpPr>
          <p:cNvPr id="489" name="Google Shape;489;p70"/>
          <p:cNvSpPr txBox="1"/>
          <p:nvPr>
            <p:ph idx="3" type="subTitle"/>
          </p:nvPr>
        </p:nvSpPr>
        <p:spPr>
          <a:xfrm>
            <a:off x="-7172700" y="5957090"/>
            <a:ext cx="2753700" cy="893400"/>
          </a:xfrm>
          <a:prstGeom prst="rect">
            <a:avLst/>
          </a:prstGeom>
        </p:spPr>
        <p:txBody>
          <a:bodyPr anchorCtr="0" anchor="t" bIns="91425" lIns="91425" spcFirstLastPara="1" rIns="91425" wrap="square" tIns="91425">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p:txBody>
      </p:sp>
      <p:sp>
        <p:nvSpPr>
          <p:cNvPr id="490" name="Google Shape;490;p70"/>
          <p:cNvSpPr txBox="1"/>
          <p:nvPr>
            <p:ph idx="4" type="subTitle"/>
          </p:nvPr>
        </p:nvSpPr>
        <p:spPr>
          <a:xfrm>
            <a:off x="563350" y="3124750"/>
            <a:ext cx="3139500" cy="10098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2"/>
              </a:buClr>
              <a:buSzPts val="1200"/>
              <a:buFont typeface="Poppins Light"/>
              <a:buNone/>
              <a:defRPr sz="1200">
                <a:solidFill>
                  <a:schemeClr val="lt2"/>
                </a:solidFill>
                <a:latin typeface="Poppins Light"/>
                <a:ea typeface="Poppins Light"/>
                <a:cs typeface="Poppins Light"/>
                <a:sym typeface="Poppins Light"/>
              </a:defRPr>
            </a:lvl1pPr>
            <a:lvl2pPr lvl="1" rtl="0">
              <a:spcBef>
                <a:spcPts val="0"/>
              </a:spcBef>
              <a:spcAft>
                <a:spcPts val="0"/>
              </a:spcAft>
              <a:buClr>
                <a:schemeClr val="lt2"/>
              </a:buClr>
              <a:buSzPts val="1000"/>
              <a:buNone/>
              <a:defRPr sz="1000">
                <a:solidFill>
                  <a:schemeClr val="lt2"/>
                </a:solidFill>
              </a:defRPr>
            </a:lvl2pPr>
            <a:lvl3pPr lvl="2" rtl="0">
              <a:spcBef>
                <a:spcPts val="0"/>
              </a:spcBef>
              <a:spcAft>
                <a:spcPts val="0"/>
              </a:spcAft>
              <a:buClr>
                <a:schemeClr val="lt2"/>
              </a:buClr>
              <a:buSzPts val="1000"/>
              <a:buNone/>
              <a:defRPr sz="1000">
                <a:solidFill>
                  <a:schemeClr val="lt2"/>
                </a:solidFill>
              </a:defRPr>
            </a:lvl3pPr>
            <a:lvl4pPr lvl="3" rtl="0">
              <a:spcBef>
                <a:spcPts val="0"/>
              </a:spcBef>
              <a:spcAft>
                <a:spcPts val="0"/>
              </a:spcAft>
              <a:buClr>
                <a:schemeClr val="lt2"/>
              </a:buClr>
              <a:buSzPts val="1000"/>
              <a:buNone/>
              <a:defRPr sz="1000">
                <a:solidFill>
                  <a:schemeClr val="lt2"/>
                </a:solidFill>
              </a:defRPr>
            </a:lvl4pPr>
            <a:lvl5pPr lvl="4" rtl="0">
              <a:spcBef>
                <a:spcPts val="0"/>
              </a:spcBef>
              <a:spcAft>
                <a:spcPts val="0"/>
              </a:spcAft>
              <a:buClr>
                <a:schemeClr val="lt2"/>
              </a:buClr>
              <a:buSzPts val="1000"/>
              <a:buNone/>
              <a:defRPr sz="1000">
                <a:solidFill>
                  <a:schemeClr val="lt2"/>
                </a:solidFill>
              </a:defRPr>
            </a:lvl5pPr>
            <a:lvl6pPr lvl="5" rtl="0">
              <a:spcBef>
                <a:spcPts val="0"/>
              </a:spcBef>
              <a:spcAft>
                <a:spcPts val="0"/>
              </a:spcAft>
              <a:buClr>
                <a:schemeClr val="lt2"/>
              </a:buClr>
              <a:buSzPts val="1000"/>
              <a:buNone/>
              <a:defRPr sz="1000">
                <a:solidFill>
                  <a:schemeClr val="lt2"/>
                </a:solidFill>
              </a:defRPr>
            </a:lvl6pPr>
            <a:lvl7pPr lvl="6" rtl="0">
              <a:spcBef>
                <a:spcPts val="0"/>
              </a:spcBef>
              <a:spcAft>
                <a:spcPts val="0"/>
              </a:spcAft>
              <a:buClr>
                <a:schemeClr val="lt2"/>
              </a:buClr>
              <a:buSzPts val="1000"/>
              <a:buNone/>
              <a:defRPr sz="1000">
                <a:solidFill>
                  <a:schemeClr val="lt2"/>
                </a:solidFill>
              </a:defRPr>
            </a:lvl7pPr>
            <a:lvl8pPr lvl="7" rtl="0">
              <a:spcBef>
                <a:spcPts val="0"/>
              </a:spcBef>
              <a:spcAft>
                <a:spcPts val="0"/>
              </a:spcAft>
              <a:buClr>
                <a:schemeClr val="lt2"/>
              </a:buClr>
              <a:buSzPts val="1000"/>
              <a:buNone/>
              <a:defRPr sz="1000">
                <a:solidFill>
                  <a:schemeClr val="lt2"/>
                </a:solidFill>
              </a:defRPr>
            </a:lvl8pPr>
            <a:lvl9pPr lvl="8" rtl="0">
              <a:spcBef>
                <a:spcPts val="0"/>
              </a:spcBef>
              <a:spcAft>
                <a:spcPts val="0"/>
              </a:spcAft>
              <a:buClr>
                <a:schemeClr val="lt2"/>
              </a:buClr>
              <a:buSzPts val="1000"/>
              <a:buNone/>
              <a:defRPr sz="1000">
                <a:solidFill>
                  <a:schemeClr val="lt2"/>
                </a:solidFill>
              </a:defRPr>
            </a:lvl9pPr>
          </a:lstStyle>
          <a:p/>
        </p:txBody>
      </p:sp>
      <p:sp>
        <p:nvSpPr>
          <p:cNvPr id="491" name="Google Shape;491;p70"/>
          <p:cNvSpPr txBox="1"/>
          <p:nvPr>
            <p:ph idx="5" type="subTitle"/>
          </p:nvPr>
        </p:nvSpPr>
        <p:spPr>
          <a:xfrm>
            <a:off x="4366202" y="1902950"/>
            <a:ext cx="3139500" cy="10098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2"/>
              </a:buClr>
              <a:buSzPts val="1200"/>
              <a:buFont typeface="Poppins Light"/>
              <a:buNone/>
              <a:defRPr sz="1200">
                <a:solidFill>
                  <a:schemeClr val="lt2"/>
                </a:solidFill>
                <a:latin typeface="Poppins Light"/>
                <a:ea typeface="Poppins Light"/>
                <a:cs typeface="Poppins Light"/>
                <a:sym typeface="Poppins Light"/>
              </a:defRPr>
            </a:lvl1pPr>
            <a:lvl2pPr lvl="1" rtl="0">
              <a:spcBef>
                <a:spcPts val="0"/>
              </a:spcBef>
              <a:spcAft>
                <a:spcPts val="0"/>
              </a:spcAft>
              <a:buClr>
                <a:schemeClr val="lt2"/>
              </a:buClr>
              <a:buSzPts val="1000"/>
              <a:buNone/>
              <a:defRPr sz="1000">
                <a:solidFill>
                  <a:schemeClr val="lt2"/>
                </a:solidFill>
              </a:defRPr>
            </a:lvl2pPr>
            <a:lvl3pPr lvl="2" rtl="0">
              <a:spcBef>
                <a:spcPts val="0"/>
              </a:spcBef>
              <a:spcAft>
                <a:spcPts val="0"/>
              </a:spcAft>
              <a:buClr>
                <a:schemeClr val="lt2"/>
              </a:buClr>
              <a:buSzPts val="1000"/>
              <a:buNone/>
              <a:defRPr sz="1000">
                <a:solidFill>
                  <a:schemeClr val="lt2"/>
                </a:solidFill>
              </a:defRPr>
            </a:lvl3pPr>
            <a:lvl4pPr lvl="3" rtl="0">
              <a:spcBef>
                <a:spcPts val="0"/>
              </a:spcBef>
              <a:spcAft>
                <a:spcPts val="0"/>
              </a:spcAft>
              <a:buClr>
                <a:schemeClr val="lt2"/>
              </a:buClr>
              <a:buSzPts val="1000"/>
              <a:buNone/>
              <a:defRPr sz="1000">
                <a:solidFill>
                  <a:schemeClr val="lt2"/>
                </a:solidFill>
              </a:defRPr>
            </a:lvl4pPr>
            <a:lvl5pPr lvl="4" rtl="0">
              <a:spcBef>
                <a:spcPts val="0"/>
              </a:spcBef>
              <a:spcAft>
                <a:spcPts val="0"/>
              </a:spcAft>
              <a:buClr>
                <a:schemeClr val="lt2"/>
              </a:buClr>
              <a:buSzPts val="1000"/>
              <a:buNone/>
              <a:defRPr sz="1000">
                <a:solidFill>
                  <a:schemeClr val="lt2"/>
                </a:solidFill>
              </a:defRPr>
            </a:lvl5pPr>
            <a:lvl6pPr lvl="5" rtl="0">
              <a:spcBef>
                <a:spcPts val="0"/>
              </a:spcBef>
              <a:spcAft>
                <a:spcPts val="0"/>
              </a:spcAft>
              <a:buClr>
                <a:schemeClr val="lt2"/>
              </a:buClr>
              <a:buSzPts val="1000"/>
              <a:buNone/>
              <a:defRPr sz="1000">
                <a:solidFill>
                  <a:schemeClr val="lt2"/>
                </a:solidFill>
              </a:defRPr>
            </a:lvl6pPr>
            <a:lvl7pPr lvl="6" rtl="0">
              <a:spcBef>
                <a:spcPts val="0"/>
              </a:spcBef>
              <a:spcAft>
                <a:spcPts val="0"/>
              </a:spcAft>
              <a:buClr>
                <a:schemeClr val="lt2"/>
              </a:buClr>
              <a:buSzPts val="1000"/>
              <a:buNone/>
              <a:defRPr sz="1000">
                <a:solidFill>
                  <a:schemeClr val="lt2"/>
                </a:solidFill>
              </a:defRPr>
            </a:lvl7pPr>
            <a:lvl8pPr lvl="7" rtl="0">
              <a:spcBef>
                <a:spcPts val="0"/>
              </a:spcBef>
              <a:spcAft>
                <a:spcPts val="0"/>
              </a:spcAft>
              <a:buClr>
                <a:schemeClr val="lt2"/>
              </a:buClr>
              <a:buSzPts val="1000"/>
              <a:buNone/>
              <a:defRPr sz="1000">
                <a:solidFill>
                  <a:schemeClr val="lt2"/>
                </a:solidFill>
              </a:defRPr>
            </a:lvl8pPr>
            <a:lvl9pPr lvl="8" rtl="0">
              <a:spcBef>
                <a:spcPts val="0"/>
              </a:spcBef>
              <a:spcAft>
                <a:spcPts val="0"/>
              </a:spcAft>
              <a:buClr>
                <a:schemeClr val="lt2"/>
              </a:buClr>
              <a:buSzPts val="1000"/>
              <a:buNone/>
              <a:defRPr sz="1000">
                <a:solidFill>
                  <a:schemeClr val="lt2"/>
                </a:solidFill>
              </a:defRPr>
            </a:lvl9pPr>
          </a:lstStyle>
          <a:p/>
        </p:txBody>
      </p:sp>
      <p:sp>
        <p:nvSpPr>
          <p:cNvPr id="492" name="Google Shape;492;p70"/>
          <p:cNvSpPr txBox="1"/>
          <p:nvPr>
            <p:ph idx="6" type="subTitle"/>
          </p:nvPr>
        </p:nvSpPr>
        <p:spPr>
          <a:xfrm>
            <a:off x="4366202" y="3124750"/>
            <a:ext cx="3139500" cy="10098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2"/>
              </a:buClr>
              <a:buSzPts val="1200"/>
              <a:buFont typeface="Poppins Light"/>
              <a:buNone/>
              <a:defRPr sz="1200">
                <a:solidFill>
                  <a:schemeClr val="lt2"/>
                </a:solidFill>
                <a:latin typeface="Poppins Light"/>
                <a:ea typeface="Poppins Light"/>
                <a:cs typeface="Poppins Light"/>
                <a:sym typeface="Poppins Light"/>
              </a:defRPr>
            </a:lvl1pPr>
            <a:lvl2pPr lvl="1" rtl="0">
              <a:spcBef>
                <a:spcPts val="0"/>
              </a:spcBef>
              <a:spcAft>
                <a:spcPts val="0"/>
              </a:spcAft>
              <a:buClr>
                <a:schemeClr val="lt2"/>
              </a:buClr>
              <a:buSzPts val="1000"/>
              <a:buNone/>
              <a:defRPr sz="1000">
                <a:solidFill>
                  <a:schemeClr val="lt2"/>
                </a:solidFill>
              </a:defRPr>
            </a:lvl2pPr>
            <a:lvl3pPr lvl="2" rtl="0">
              <a:spcBef>
                <a:spcPts val="0"/>
              </a:spcBef>
              <a:spcAft>
                <a:spcPts val="0"/>
              </a:spcAft>
              <a:buClr>
                <a:schemeClr val="lt2"/>
              </a:buClr>
              <a:buSzPts val="1000"/>
              <a:buNone/>
              <a:defRPr sz="1000">
                <a:solidFill>
                  <a:schemeClr val="lt2"/>
                </a:solidFill>
              </a:defRPr>
            </a:lvl3pPr>
            <a:lvl4pPr lvl="3" rtl="0">
              <a:spcBef>
                <a:spcPts val="0"/>
              </a:spcBef>
              <a:spcAft>
                <a:spcPts val="0"/>
              </a:spcAft>
              <a:buClr>
                <a:schemeClr val="lt2"/>
              </a:buClr>
              <a:buSzPts val="1000"/>
              <a:buNone/>
              <a:defRPr sz="1000">
                <a:solidFill>
                  <a:schemeClr val="lt2"/>
                </a:solidFill>
              </a:defRPr>
            </a:lvl4pPr>
            <a:lvl5pPr lvl="4" rtl="0">
              <a:spcBef>
                <a:spcPts val="0"/>
              </a:spcBef>
              <a:spcAft>
                <a:spcPts val="0"/>
              </a:spcAft>
              <a:buClr>
                <a:schemeClr val="lt2"/>
              </a:buClr>
              <a:buSzPts val="1000"/>
              <a:buNone/>
              <a:defRPr sz="1000">
                <a:solidFill>
                  <a:schemeClr val="lt2"/>
                </a:solidFill>
              </a:defRPr>
            </a:lvl5pPr>
            <a:lvl6pPr lvl="5" rtl="0">
              <a:spcBef>
                <a:spcPts val="0"/>
              </a:spcBef>
              <a:spcAft>
                <a:spcPts val="0"/>
              </a:spcAft>
              <a:buClr>
                <a:schemeClr val="lt2"/>
              </a:buClr>
              <a:buSzPts val="1000"/>
              <a:buNone/>
              <a:defRPr sz="1000">
                <a:solidFill>
                  <a:schemeClr val="lt2"/>
                </a:solidFill>
              </a:defRPr>
            </a:lvl6pPr>
            <a:lvl7pPr lvl="6" rtl="0">
              <a:spcBef>
                <a:spcPts val="0"/>
              </a:spcBef>
              <a:spcAft>
                <a:spcPts val="0"/>
              </a:spcAft>
              <a:buClr>
                <a:schemeClr val="lt2"/>
              </a:buClr>
              <a:buSzPts val="1000"/>
              <a:buNone/>
              <a:defRPr sz="1000">
                <a:solidFill>
                  <a:schemeClr val="lt2"/>
                </a:solidFill>
              </a:defRPr>
            </a:lvl7pPr>
            <a:lvl8pPr lvl="7" rtl="0">
              <a:spcBef>
                <a:spcPts val="0"/>
              </a:spcBef>
              <a:spcAft>
                <a:spcPts val="0"/>
              </a:spcAft>
              <a:buClr>
                <a:schemeClr val="lt2"/>
              </a:buClr>
              <a:buSzPts val="1000"/>
              <a:buNone/>
              <a:defRPr sz="1000">
                <a:solidFill>
                  <a:schemeClr val="lt2"/>
                </a:solidFill>
              </a:defRPr>
            </a:lvl8pPr>
            <a:lvl9pPr lvl="8" rtl="0">
              <a:spcBef>
                <a:spcPts val="0"/>
              </a:spcBef>
              <a:spcAft>
                <a:spcPts val="0"/>
              </a:spcAft>
              <a:buClr>
                <a:schemeClr val="lt2"/>
              </a:buClr>
              <a:buSzPts val="1000"/>
              <a:buNone/>
              <a:defRPr sz="1000">
                <a:solidFill>
                  <a:schemeClr val="lt2"/>
                </a:solidFil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uide 04">
  <p:cSld name="CUSTOM_4_1_1">
    <p:spTree>
      <p:nvGrpSpPr>
        <p:cNvPr id="35" name="Shape 35"/>
        <p:cNvGrpSpPr/>
        <p:nvPr/>
      </p:nvGrpSpPr>
      <p:grpSpPr>
        <a:xfrm>
          <a:off x="0" y="0"/>
          <a:ext cx="0" cy="0"/>
          <a:chOff x="0" y="0"/>
          <a:chExt cx="0" cy="0"/>
        </a:xfrm>
      </p:grpSpPr>
      <p:sp>
        <p:nvSpPr>
          <p:cNvPr id="36" name="Google Shape;36;p8"/>
          <p:cNvSpPr/>
          <p:nvPr/>
        </p:nvSpPr>
        <p:spPr>
          <a:xfrm>
            <a:off x="4572000" y="0"/>
            <a:ext cx="4572000" cy="5143500"/>
          </a:xfrm>
          <a:prstGeom prst="rect">
            <a:avLst/>
          </a:prstGeom>
          <a:solidFill>
            <a:schemeClr val="accent1"/>
          </a:solidFill>
          <a:ln>
            <a:noFill/>
          </a:ln>
        </p:spPr>
        <p:txBody>
          <a:bodyPr anchorCtr="0" anchor="ctr" bIns="19050" lIns="19050" spcFirstLastPara="1" rIns="19050" wrap="square" tIns="19050">
            <a:noAutofit/>
          </a:bodyPr>
          <a:lstStyle/>
          <a:p>
            <a:pPr indent="0" lvl="0" marL="0" marR="0" rtl="0" algn="ctr">
              <a:lnSpc>
                <a:spcPct val="100000"/>
              </a:lnSpc>
              <a:spcBef>
                <a:spcPts val="0"/>
              </a:spcBef>
              <a:spcAft>
                <a:spcPts val="0"/>
              </a:spcAft>
              <a:buClr>
                <a:srgbClr val="292A2E"/>
              </a:buClr>
              <a:buSzPts val="1400"/>
              <a:buFont typeface="Play"/>
              <a:buNone/>
            </a:pPr>
            <a:r>
              <a:t/>
            </a:r>
            <a:endParaRPr b="0" i="0" sz="1400" u="none" cap="none" strike="noStrike">
              <a:solidFill>
                <a:srgbClr val="292A2E"/>
              </a:solidFill>
              <a:latin typeface="Play"/>
              <a:ea typeface="Play"/>
              <a:cs typeface="Play"/>
              <a:sym typeface="Play"/>
            </a:endParaRPr>
          </a:p>
        </p:txBody>
      </p:sp>
      <p:sp>
        <p:nvSpPr>
          <p:cNvPr id="37" name="Google Shape;37;p8"/>
          <p:cNvSpPr txBox="1"/>
          <p:nvPr/>
        </p:nvSpPr>
        <p:spPr>
          <a:xfrm>
            <a:off x="864650" y="1734550"/>
            <a:ext cx="3469800" cy="23208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1200"/>
              </a:spcAft>
              <a:buNone/>
            </a:pPr>
            <a:r>
              <a:rPr lang="en" sz="1200">
                <a:solidFill>
                  <a:srgbClr val="292A2E"/>
                </a:solidFill>
                <a:latin typeface="Poppins Light"/>
                <a:ea typeface="Poppins Light"/>
                <a:cs typeface="Poppins Light"/>
                <a:sym typeface="Poppins Light"/>
              </a:rPr>
              <a:t>Simply click on the placeholder </a:t>
            </a:r>
            <a:br>
              <a:rPr lang="en" sz="1200">
                <a:solidFill>
                  <a:srgbClr val="292A2E"/>
                </a:solidFill>
                <a:latin typeface="Poppins Light"/>
                <a:ea typeface="Poppins Light"/>
                <a:cs typeface="Poppins Light"/>
                <a:sym typeface="Poppins Light"/>
              </a:rPr>
            </a:br>
            <a:r>
              <a:rPr lang="en" sz="1200">
                <a:solidFill>
                  <a:srgbClr val="292A2E"/>
                </a:solidFill>
                <a:latin typeface="Poppins Light"/>
                <a:ea typeface="Poppins Light"/>
                <a:cs typeface="Poppins Light"/>
                <a:sym typeface="Poppins Light"/>
              </a:rPr>
              <a:t>to insert your illustration or icon. </a:t>
            </a:r>
            <a:endParaRPr sz="1200">
              <a:solidFill>
                <a:srgbClr val="292A2E"/>
              </a:solidFill>
              <a:latin typeface="Poppins Light"/>
              <a:ea typeface="Poppins Light"/>
              <a:cs typeface="Poppins Light"/>
              <a:sym typeface="Poppins Light"/>
            </a:endParaRPr>
          </a:p>
        </p:txBody>
      </p:sp>
      <p:sp>
        <p:nvSpPr>
          <p:cNvPr id="38" name="Google Shape;38;p8"/>
          <p:cNvSpPr txBox="1"/>
          <p:nvPr/>
        </p:nvSpPr>
        <p:spPr>
          <a:xfrm>
            <a:off x="858350" y="796625"/>
            <a:ext cx="3285000" cy="1021500"/>
          </a:xfrm>
          <a:prstGeom prst="rect">
            <a:avLst/>
          </a:prstGeom>
          <a:noFill/>
          <a:ln>
            <a:noFill/>
          </a:ln>
        </p:spPr>
        <p:txBody>
          <a:bodyPr anchorCtr="0" anchor="b" bIns="91425" lIns="91425" spcFirstLastPara="1" rIns="91425" wrap="square" tIns="91425">
            <a:normAutofit/>
          </a:bodyPr>
          <a:lstStyle/>
          <a:p>
            <a:pPr indent="0" lvl="0" marL="0" rtl="0" algn="l">
              <a:spcBef>
                <a:spcPts val="0"/>
              </a:spcBef>
              <a:spcAft>
                <a:spcPts val="0"/>
              </a:spcAft>
              <a:buNone/>
            </a:pPr>
            <a:r>
              <a:rPr lang="en" sz="2400">
                <a:solidFill>
                  <a:srgbClr val="101214"/>
                </a:solidFill>
                <a:latin typeface="Poppins ExtraBold"/>
                <a:ea typeface="Poppins ExtraBold"/>
                <a:cs typeface="Poppins ExtraBold"/>
                <a:sym typeface="Poppins ExtraBold"/>
              </a:rPr>
              <a:t>Adding icons </a:t>
            </a:r>
            <a:br>
              <a:rPr lang="en" sz="2400">
                <a:solidFill>
                  <a:srgbClr val="101214"/>
                </a:solidFill>
                <a:latin typeface="Poppins ExtraBold"/>
                <a:ea typeface="Poppins ExtraBold"/>
                <a:cs typeface="Poppins ExtraBold"/>
                <a:sym typeface="Poppins ExtraBold"/>
              </a:rPr>
            </a:br>
            <a:r>
              <a:rPr lang="en" sz="2400">
                <a:solidFill>
                  <a:srgbClr val="101214"/>
                </a:solidFill>
                <a:latin typeface="Poppins ExtraBold"/>
                <a:ea typeface="Poppins ExtraBold"/>
                <a:cs typeface="Poppins ExtraBold"/>
                <a:sym typeface="Poppins ExtraBold"/>
              </a:rPr>
              <a:t>and illustrations</a:t>
            </a:r>
            <a:endParaRPr sz="2400">
              <a:solidFill>
                <a:srgbClr val="101214"/>
              </a:solidFill>
              <a:latin typeface="Poppins ExtraBold"/>
              <a:ea typeface="Poppins ExtraBold"/>
              <a:cs typeface="Poppins ExtraBold"/>
              <a:sym typeface="Poppins ExtraBold"/>
            </a:endParaRPr>
          </a:p>
        </p:txBody>
      </p:sp>
      <p:pic>
        <p:nvPicPr>
          <p:cNvPr id="39" name="Google Shape;39;p8"/>
          <p:cNvPicPr preferRelativeResize="0"/>
          <p:nvPr/>
        </p:nvPicPr>
        <p:blipFill>
          <a:blip r:embed="rId2">
            <a:alphaModFix/>
          </a:blip>
          <a:stretch>
            <a:fillRect/>
          </a:stretch>
        </p:blipFill>
        <p:spPr>
          <a:xfrm>
            <a:off x="5161698" y="843752"/>
            <a:ext cx="3420600" cy="3456000"/>
          </a:xfrm>
          <a:prstGeom prst="roundRect">
            <a:avLst>
              <a:gd fmla="val 3254" name="adj"/>
            </a:avLst>
          </a:prstGeom>
          <a:noFill/>
          <a:ln>
            <a:noFill/>
          </a:ln>
        </p:spPr>
      </p:pic>
      <p:sp>
        <p:nvSpPr>
          <p:cNvPr id="40" name="Google Shape;40;p8"/>
          <p:cNvSpPr txBox="1"/>
          <p:nvPr/>
        </p:nvSpPr>
        <p:spPr>
          <a:xfrm>
            <a:off x="864650" y="2352650"/>
            <a:ext cx="3469800" cy="7686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1200"/>
              </a:spcAft>
              <a:buNone/>
            </a:pPr>
            <a:r>
              <a:rPr lang="en" sz="1200">
                <a:solidFill>
                  <a:srgbClr val="292A2E"/>
                </a:solidFill>
                <a:latin typeface="Poppins Light"/>
                <a:ea typeface="Poppins Light"/>
                <a:cs typeface="Poppins Light"/>
                <a:sym typeface="Poppins Light"/>
              </a:rPr>
              <a:t>You can find a matching one </a:t>
            </a:r>
            <a:br>
              <a:rPr lang="en" sz="1200">
                <a:solidFill>
                  <a:srgbClr val="292A2E"/>
                </a:solidFill>
                <a:latin typeface="Poppins Light"/>
                <a:ea typeface="Poppins Light"/>
                <a:cs typeface="Poppins Light"/>
                <a:sym typeface="Poppins Light"/>
              </a:rPr>
            </a:br>
            <a:r>
              <a:rPr lang="en" sz="1200">
                <a:solidFill>
                  <a:srgbClr val="292A2E"/>
                </a:solidFill>
                <a:latin typeface="Poppins Light"/>
                <a:ea typeface="Poppins Light"/>
                <a:cs typeface="Poppins Light"/>
                <a:sym typeface="Poppins Light"/>
              </a:rPr>
              <a:t>in </a:t>
            </a:r>
            <a:endParaRPr sz="1200">
              <a:solidFill>
                <a:srgbClr val="292A2E"/>
              </a:solidFill>
              <a:latin typeface="Poppins Light"/>
              <a:ea typeface="Poppins Light"/>
              <a:cs typeface="Poppins Light"/>
              <a:sym typeface="Poppins Light"/>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rom &gt; To ">
  <p:cSld name="Team Anywhere_1_1_1_1_2_2_1_1_1_3_3_2_2_2_2">
    <p:bg>
      <p:bgPr>
        <a:solidFill>
          <a:schemeClr val="lt1"/>
        </a:solidFill>
      </p:bgPr>
    </p:bg>
    <p:spTree>
      <p:nvGrpSpPr>
        <p:cNvPr id="493" name="Shape 493"/>
        <p:cNvGrpSpPr/>
        <p:nvPr/>
      </p:nvGrpSpPr>
      <p:grpSpPr>
        <a:xfrm>
          <a:off x="0" y="0"/>
          <a:ext cx="0" cy="0"/>
          <a:chOff x="0" y="0"/>
          <a:chExt cx="0" cy="0"/>
        </a:xfrm>
      </p:grpSpPr>
      <p:sp>
        <p:nvSpPr>
          <p:cNvPr id="494" name="Google Shape;494;p71"/>
          <p:cNvSpPr txBox="1"/>
          <p:nvPr>
            <p:ph idx="1" type="subTitle"/>
          </p:nvPr>
        </p:nvSpPr>
        <p:spPr>
          <a:xfrm>
            <a:off x="-7172700" y="4201901"/>
            <a:ext cx="2753700" cy="893400"/>
          </a:xfrm>
          <a:prstGeom prst="rect">
            <a:avLst/>
          </a:prstGeom>
        </p:spPr>
        <p:txBody>
          <a:bodyPr anchorCtr="0" anchor="t" bIns="91425" lIns="91425" spcFirstLastPara="1" rIns="91425" wrap="square" tIns="91425">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p:txBody>
      </p:sp>
      <p:sp>
        <p:nvSpPr>
          <p:cNvPr id="495" name="Google Shape;495;p71"/>
          <p:cNvSpPr txBox="1"/>
          <p:nvPr>
            <p:ph idx="2" type="subTitle"/>
          </p:nvPr>
        </p:nvSpPr>
        <p:spPr>
          <a:xfrm>
            <a:off x="-7172700" y="5957090"/>
            <a:ext cx="2753700" cy="893400"/>
          </a:xfrm>
          <a:prstGeom prst="rect">
            <a:avLst/>
          </a:prstGeom>
        </p:spPr>
        <p:txBody>
          <a:bodyPr anchorCtr="0" anchor="t" bIns="91425" lIns="91425" spcFirstLastPara="1" rIns="91425" wrap="square" tIns="91425">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p:txBody>
      </p:sp>
      <p:sp>
        <p:nvSpPr>
          <p:cNvPr id="496" name="Google Shape;496;p71"/>
          <p:cNvSpPr txBox="1"/>
          <p:nvPr>
            <p:ph type="title"/>
          </p:nvPr>
        </p:nvSpPr>
        <p:spPr>
          <a:xfrm>
            <a:off x="762000" y="432950"/>
            <a:ext cx="7620000" cy="7323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3200"/>
              <a:buFont typeface="Poppins ExtraBold"/>
              <a:buNone/>
              <a:defRPr b="0" sz="3200">
                <a:latin typeface="Poppins ExtraBold"/>
                <a:ea typeface="Poppins ExtraBold"/>
                <a:cs typeface="Poppins ExtraBold"/>
                <a:sym typeface="Poppins ExtraBold"/>
              </a:defRPr>
            </a:lvl1pPr>
            <a:lvl2pPr lvl="1" rtl="0" algn="ctr">
              <a:spcBef>
                <a:spcPts val="0"/>
              </a:spcBef>
              <a:spcAft>
                <a:spcPts val="0"/>
              </a:spcAft>
              <a:buSzPts val="4100"/>
              <a:buNone/>
              <a:defRPr sz="4100"/>
            </a:lvl2pPr>
            <a:lvl3pPr lvl="2" rtl="0" algn="ctr">
              <a:spcBef>
                <a:spcPts val="0"/>
              </a:spcBef>
              <a:spcAft>
                <a:spcPts val="0"/>
              </a:spcAft>
              <a:buSzPts val="4100"/>
              <a:buNone/>
              <a:defRPr sz="4100"/>
            </a:lvl3pPr>
            <a:lvl4pPr lvl="3" rtl="0" algn="ctr">
              <a:spcBef>
                <a:spcPts val="0"/>
              </a:spcBef>
              <a:spcAft>
                <a:spcPts val="0"/>
              </a:spcAft>
              <a:buSzPts val="4100"/>
              <a:buNone/>
              <a:defRPr sz="4100"/>
            </a:lvl4pPr>
            <a:lvl5pPr lvl="4" rtl="0" algn="ctr">
              <a:spcBef>
                <a:spcPts val="0"/>
              </a:spcBef>
              <a:spcAft>
                <a:spcPts val="0"/>
              </a:spcAft>
              <a:buSzPts val="4100"/>
              <a:buNone/>
              <a:defRPr sz="4100"/>
            </a:lvl5pPr>
            <a:lvl6pPr lvl="5" rtl="0" algn="ctr">
              <a:spcBef>
                <a:spcPts val="0"/>
              </a:spcBef>
              <a:spcAft>
                <a:spcPts val="0"/>
              </a:spcAft>
              <a:buSzPts val="4100"/>
              <a:buNone/>
              <a:defRPr sz="4100"/>
            </a:lvl6pPr>
            <a:lvl7pPr lvl="6" rtl="0" algn="ctr">
              <a:spcBef>
                <a:spcPts val="0"/>
              </a:spcBef>
              <a:spcAft>
                <a:spcPts val="0"/>
              </a:spcAft>
              <a:buSzPts val="4100"/>
              <a:buNone/>
              <a:defRPr sz="4100"/>
            </a:lvl7pPr>
            <a:lvl8pPr lvl="7" rtl="0" algn="ctr">
              <a:spcBef>
                <a:spcPts val="0"/>
              </a:spcBef>
              <a:spcAft>
                <a:spcPts val="0"/>
              </a:spcAft>
              <a:buSzPts val="4100"/>
              <a:buNone/>
              <a:defRPr sz="4100"/>
            </a:lvl8pPr>
            <a:lvl9pPr lvl="8" rtl="0" algn="ctr">
              <a:spcBef>
                <a:spcPts val="0"/>
              </a:spcBef>
              <a:spcAft>
                <a:spcPts val="0"/>
              </a:spcAft>
              <a:buSzPts val="4100"/>
              <a:buNone/>
              <a:defRPr sz="4100"/>
            </a:lvl9pPr>
          </a:lstStyle>
          <a:p/>
        </p:txBody>
      </p:sp>
      <p:sp>
        <p:nvSpPr>
          <p:cNvPr id="497" name="Google Shape;497;p71"/>
          <p:cNvSpPr txBox="1"/>
          <p:nvPr>
            <p:ph idx="3" type="subTitle"/>
          </p:nvPr>
        </p:nvSpPr>
        <p:spPr>
          <a:xfrm>
            <a:off x="1119275" y="1253538"/>
            <a:ext cx="6905700" cy="1305000"/>
          </a:xfrm>
          <a:prstGeom prst="rect">
            <a:avLst/>
          </a:prstGeom>
        </p:spPr>
        <p:txBody>
          <a:bodyPr anchorCtr="0" anchor="t" bIns="91425" lIns="91425" spcFirstLastPara="1" rIns="91425" wrap="square" tIns="91425">
            <a:normAutofit/>
          </a:bodyPr>
          <a:lstStyle>
            <a:lvl1pPr lvl="0" rtl="0" algn="ctr">
              <a:spcBef>
                <a:spcPts val="0"/>
              </a:spcBef>
              <a:spcAft>
                <a:spcPts val="0"/>
              </a:spcAft>
              <a:buSzPts val="1400"/>
              <a:buFont typeface="Poppins Light"/>
              <a:buNone/>
              <a:defRPr sz="1400">
                <a:latin typeface="Poppins Light"/>
                <a:ea typeface="Poppins Light"/>
                <a:cs typeface="Poppins Light"/>
                <a:sym typeface="Poppins Light"/>
              </a:defRPr>
            </a:lvl1pPr>
            <a:lvl2pPr lvl="1" rtl="0" algn="ctr">
              <a:spcBef>
                <a:spcPts val="0"/>
              </a:spcBef>
              <a:spcAft>
                <a:spcPts val="0"/>
              </a:spcAft>
              <a:buSzPts val="1600"/>
              <a:buNone/>
              <a:defRPr sz="1600"/>
            </a:lvl2pPr>
            <a:lvl3pPr lvl="2" rtl="0" algn="ctr">
              <a:spcBef>
                <a:spcPts val="0"/>
              </a:spcBef>
              <a:spcAft>
                <a:spcPts val="0"/>
              </a:spcAft>
              <a:buSzPts val="1600"/>
              <a:buNone/>
              <a:defRPr sz="1600"/>
            </a:lvl3pPr>
            <a:lvl4pPr lvl="3" rtl="0" algn="ctr">
              <a:spcBef>
                <a:spcPts val="0"/>
              </a:spcBef>
              <a:spcAft>
                <a:spcPts val="0"/>
              </a:spcAft>
              <a:buSzPts val="1600"/>
              <a:buNone/>
              <a:defRPr sz="1600"/>
            </a:lvl4pPr>
            <a:lvl5pPr lvl="4" rtl="0" algn="ctr">
              <a:spcBef>
                <a:spcPts val="0"/>
              </a:spcBef>
              <a:spcAft>
                <a:spcPts val="0"/>
              </a:spcAft>
              <a:buSzPts val="1600"/>
              <a:buNone/>
              <a:defRPr sz="1600"/>
            </a:lvl5pPr>
            <a:lvl6pPr lvl="5" rtl="0" algn="ctr">
              <a:spcBef>
                <a:spcPts val="0"/>
              </a:spcBef>
              <a:spcAft>
                <a:spcPts val="0"/>
              </a:spcAft>
              <a:buSzPts val="1600"/>
              <a:buNone/>
              <a:defRPr sz="1600"/>
            </a:lvl6pPr>
            <a:lvl7pPr lvl="6" rtl="0" algn="ctr">
              <a:spcBef>
                <a:spcPts val="0"/>
              </a:spcBef>
              <a:spcAft>
                <a:spcPts val="0"/>
              </a:spcAft>
              <a:buSzPts val="1600"/>
              <a:buNone/>
              <a:defRPr sz="1600"/>
            </a:lvl7pPr>
            <a:lvl8pPr lvl="7" rtl="0" algn="ctr">
              <a:spcBef>
                <a:spcPts val="0"/>
              </a:spcBef>
              <a:spcAft>
                <a:spcPts val="0"/>
              </a:spcAft>
              <a:buSzPts val="1600"/>
              <a:buNone/>
              <a:defRPr sz="1600"/>
            </a:lvl8pPr>
            <a:lvl9pPr lvl="8" rtl="0" algn="ctr">
              <a:spcBef>
                <a:spcPts val="0"/>
              </a:spcBef>
              <a:spcAft>
                <a:spcPts val="0"/>
              </a:spcAft>
              <a:buSzPts val="1600"/>
              <a:buNone/>
              <a:defRPr sz="1600"/>
            </a:lvl9pPr>
          </a:lstStyle>
          <a:p/>
        </p:txBody>
      </p:sp>
      <p:cxnSp>
        <p:nvCxnSpPr>
          <p:cNvPr id="498" name="Google Shape;498;p71"/>
          <p:cNvCxnSpPr/>
          <p:nvPr/>
        </p:nvCxnSpPr>
        <p:spPr>
          <a:xfrm>
            <a:off x="4003280" y="3131331"/>
            <a:ext cx="970800" cy="0"/>
          </a:xfrm>
          <a:prstGeom prst="straightConnector1">
            <a:avLst/>
          </a:prstGeom>
          <a:noFill/>
          <a:ln cap="flat" cmpd="sng" w="25400">
            <a:solidFill>
              <a:srgbClr val="1767DA"/>
            </a:solidFill>
            <a:prstDash val="solid"/>
            <a:miter lim="400000"/>
            <a:headEnd len="sm" w="sm" type="none"/>
            <a:tailEnd len="med" w="med" type="triangle"/>
          </a:ln>
        </p:spPr>
      </p:cxnSp>
      <p:cxnSp>
        <p:nvCxnSpPr>
          <p:cNvPr id="499" name="Google Shape;499;p71"/>
          <p:cNvCxnSpPr/>
          <p:nvPr/>
        </p:nvCxnSpPr>
        <p:spPr>
          <a:xfrm>
            <a:off x="4003280" y="3691544"/>
            <a:ext cx="970800" cy="0"/>
          </a:xfrm>
          <a:prstGeom prst="straightConnector1">
            <a:avLst/>
          </a:prstGeom>
          <a:noFill/>
          <a:ln cap="flat" cmpd="sng" w="25400">
            <a:solidFill>
              <a:srgbClr val="1767DA"/>
            </a:solidFill>
            <a:prstDash val="solid"/>
            <a:miter lim="400000"/>
            <a:headEnd len="sm" w="sm" type="none"/>
            <a:tailEnd len="med" w="med" type="triangle"/>
          </a:ln>
        </p:spPr>
      </p:cxnSp>
      <p:cxnSp>
        <p:nvCxnSpPr>
          <p:cNvPr id="500" name="Google Shape;500;p71"/>
          <p:cNvCxnSpPr/>
          <p:nvPr/>
        </p:nvCxnSpPr>
        <p:spPr>
          <a:xfrm>
            <a:off x="4003280" y="4201894"/>
            <a:ext cx="970800" cy="0"/>
          </a:xfrm>
          <a:prstGeom prst="straightConnector1">
            <a:avLst/>
          </a:prstGeom>
          <a:noFill/>
          <a:ln cap="flat" cmpd="sng" w="25400">
            <a:solidFill>
              <a:srgbClr val="1767DA"/>
            </a:solidFill>
            <a:prstDash val="solid"/>
            <a:miter lim="400000"/>
            <a:headEnd len="sm" w="sm" type="none"/>
            <a:tailEnd len="med" w="med" type="triangle"/>
          </a:ln>
        </p:spPr>
      </p:cxnSp>
    </p:spTree>
  </p:cSld>
  <p:clrMapOvr>
    <a:masterClrMapping/>
  </p:clrMapOvr>
</p:sldLayout>
</file>

<file path=ppt/slideLayouts/slideLayout7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eadline + Subhead">
  <p:cSld name="Team Anywhere_1_1_1_1_2_2_1_1_1_3_3_2_2_2_2_2">
    <p:bg>
      <p:bgPr>
        <a:solidFill>
          <a:schemeClr val="lt1"/>
        </a:solidFill>
      </p:bgPr>
    </p:bg>
    <p:spTree>
      <p:nvGrpSpPr>
        <p:cNvPr id="501" name="Shape 501"/>
        <p:cNvGrpSpPr/>
        <p:nvPr/>
      </p:nvGrpSpPr>
      <p:grpSpPr>
        <a:xfrm>
          <a:off x="0" y="0"/>
          <a:ext cx="0" cy="0"/>
          <a:chOff x="0" y="0"/>
          <a:chExt cx="0" cy="0"/>
        </a:xfrm>
      </p:grpSpPr>
      <p:sp>
        <p:nvSpPr>
          <p:cNvPr id="502" name="Google Shape;502;p72"/>
          <p:cNvSpPr txBox="1"/>
          <p:nvPr>
            <p:ph idx="1" type="subTitle"/>
          </p:nvPr>
        </p:nvSpPr>
        <p:spPr>
          <a:xfrm>
            <a:off x="-7172700" y="4201901"/>
            <a:ext cx="2753700" cy="893400"/>
          </a:xfrm>
          <a:prstGeom prst="rect">
            <a:avLst/>
          </a:prstGeom>
        </p:spPr>
        <p:txBody>
          <a:bodyPr anchorCtr="0" anchor="t" bIns="91425" lIns="91425" spcFirstLastPara="1" rIns="91425" wrap="square" tIns="91425">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p:txBody>
      </p:sp>
      <p:sp>
        <p:nvSpPr>
          <p:cNvPr id="503" name="Google Shape;503;p72"/>
          <p:cNvSpPr txBox="1"/>
          <p:nvPr>
            <p:ph idx="2" type="subTitle"/>
          </p:nvPr>
        </p:nvSpPr>
        <p:spPr>
          <a:xfrm>
            <a:off x="-7172700" y="5957090"/>
            <a:ext cx="2753700" cy="893400"/>
          </a:xfrm>
          <a:prstGeom prst="rect">
            <a:avLst/>
          </a:prstGeom>
        </p:spPr>
        <p:txBody>
          <a:bodyPr anchorCtr="0" anchor="t" bIns="91425" lIns="91425" spcFirstLastPara="1" rIns="91425" wrap="square" tIns="91425">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p:txBody>
      </p:sp>
      <p:sp>
        <p:nvSpPr>
          <p:cNvPr id="504" name="Google Shape;504;p72"/>
          <p:cNvSpPr txBox="1"/>
          <p:nvPr>
            <p:ph type="title"/>
          </p:nvPr>
        </p:nvSpPr>
        <p:spPr>
          <a:xfrm>
            <a:off x="1047750" y="-139800"/>
            <a:ext cx="7048500" cy="13050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3200"/>
              <a:buFont typeface="Poppins ExtraBold"/>
              <a:buNone/>
              <a:defRPr b="0" sz="3200">
                <a:latin typeface="Poppins ExtraBold"/>
                <a:ea typeface="Poppins ExtraBold"/>
                <a:cs typeface="Poppins ExtraBold"/>
                <a:sym typeface="Poppins ExtraBold"/>
              </a:defRPr>
            </a:lvl1pPr>
            <a:lvl2pPr lvl="1" rtl="0" algn="ctr">
              <a:spcBef>
                <a:spcPts val="0"/>
              </a:spcBef>
              <a:spcAft>
                <a:spcPts val="0"/>
              </a:spcAft>
              <a:buSzPts val="4100"/>
              <a:buNone/>
              <a:defRPr sz="4100"/>
            </a:lvl2pPr>
            <a:lvl3pPr lvl="2" rtl="0" algn="ctr">
              <a:spcBef>
                <a:spcPts val="0"/>
              </a:spcBef>
              <a:spcAft>
                <a:spcPts val="0"/>
              </a:spcAft>
              <a:buSzPts val="4100"/>
              <a:buNone/>
              <a:defRPr sz="4100"/>
            </a:lvl3pPr>
            <a:lvl4pPr lvl="3" rtl="0" algn="ctr">
              <a:spcBef>
                <a:spcPts val="0"/>
              </a:spcBef>
              <a:spcAft>
                <a:spcPts val="0"/>
              </a:spcAft>
              <a:buSzPts val="4100"/>
              <a:buNone/>
              <a:defRPr sz="4100"/>
            </a:lvl4pPr>
            <a:lvl5pPr lvl="4" rtl="0" algn="ctr">
              <a:spcBef>
                <a:spcPts val="0"/>
              </a:spcBef>
              <a:spcAft>
                <a:spcPts val="0"/>
              </a:spcAft>
              <a:buSzPts val="4100"/>
              <a:buNone/>
              <a:defRPr sz="4100"/>
            </a:lvl5pPr>
            <a:lvl6pPr lvl="5" rtl="0" algn="ctr">
              <a:spcBef>
                <a:spcPts val="0"/>
              </a:spcBef>
              <a:spcAft>
                <a:spcPts val="0"/>
              </a:spcAft>
              <a:buSzPts val="4100"/>
              <a:buNone/>
              <a:defRPr sz="4100"/>
            </a:lvl6pPr>
            <a:lvl7pPr lvl="6" rtl="0" algn="ctr">
              <a:spcBef>
                <a:spcPts val="0"/>
              </a:spcBef>
              <a:spcAft>
                <a:spcPts val="0"/>
              </a:spcAft>
              <a:buSzPts val="4100"/>
              <a:buNone/>
              <a:defRPr sz="4100"/>
            </a:lvl7pPr>
            <a:lvl8pPr lvl="7" rtl="0" algn="ctr">
              <a:spcBef>
                <a:spcPts val="0"/>
              </a:spcBef>
              <a:spcAft>
                <a:spcPts val="0"/>
              </a:spcAft>
              <a:buSzPts val="4100"/>
              <a:buNone/>
              <a:defRPr sz="4100"/>
            </a:lvl8pPr>
            <a:lvl9pPr lvl="8" rtl="0" algn="ctr">
              <a:spcBef>
                <a:spcPts val="0"/>
              </a:spcBef>
              <a:spcAft>
                <a:spcPts val="0"/>
              </a:spcAft>
              <a:buSzPts val="4100"/>
              <a:buNone/>
              <a:defRPr sz="4100"/>
            </a:lvl9pPr>
          </a:lstStyle>
          <a:p/>
        </p:txBody>
      </p:sp>
      <p:sp>
        <p:nvSpPr>
          <p:cNvPr id="505" name="Google Shape;505;p72"/>
          <p:cNvSpPr txBox="1"/>
          <p:nvPr>
            <p:ph idx="3" type="subTitle"/>
          </p:nvPr>
        </p:nvSpPr>
        <p:spPr>
          <a:xfrm>
            <a:off x="1119275" y="1253538"/>
            <a:ext cx="6905700" cy="1305000"/>
          </a:xfrm>
          <a:prstGeom prst="rect">
            <a:avLst/>
          </a:prstGeom>
        </p:spPr>
        <p:txBody>
          <a:bodyPr anchorCtr="0" anchor="t" bIns="91425" lIns="91425" spcFirstLastPara="1" rIns="91425" wrap="square" tIns="91425">
            <a:normAutofit/>
          </a:bodyPr>
          <a:lstStyle>
            <a:lvl1pPr lvl="0" rtl="0" algn="ctr">
              <a:spcBef>
                <a:spcPts val="0"/>
              </a:spcBef>
              <a:spcAft>
                <a:spcPts val="0"/>
              </a:spcAft>
              <a:buSzPts val="1200"/>
              <a:buFont typeface="Poppins Light"/>
              <a:buNone/>
              <a:defRPr sz="1200">
                <a:latin typeface="Poppins Light"/>
                <a:ea typeface="Poppins Light"/>
                <a:cs typeface="Poppins Light"/>
                <a:sym typeface="Poppins Light"/>
              </a:defRPr>
            </a:lvl1pPr>
            <a:lvl2pPr lvl="1" rtl="0" algn="ctr">
              <a:spcBef>
                <a:spcPts val="0"/>
              </a:spcBef>
              <a:spcAft>
                <a:spcPts val="0"/>
              </a:spcAft>
              <a:buSzPts val="1600"/>
              <a:buNone/>
              <a:defRPr sz="1600"/>
            </a:lvl2pPr>
            <a:lvl3pPr lvl="2" rtl="0" algn="ctr">
              <a:spcBef>
                <a:spcPts val="0"/>
              </a:spcBef>
              <a:spcAft>
                <a:spcPts val="0"/>
              </a:spcAft>
              <a:buSzPts val="1600"/>
              <a:buNone/>
              <a:defRPr sz="1600"/>
            </a:lvl3pPr>
            <a:lvl4pPr lvl="3" rtl="0" algn="ctr">
              <a:spcBef>
                <a:spcPts val="0"/>
              </a:spcBef>
              <a:spcAft>
                <a:spcPts val="0"/>
              </a:spcAft>
              <a:buSzPts val="1600"/>
              <a:buNone/>
              <a:defRPr sz="1600"/>
            </a:lvl4pPr>
            <a:lvl5pPr lvl="4" rtl="0" algn="ctr">
              <a:spcBef>
                <a:spcPts val="0"/>
              </a:spcBef>
              <a:spcAft>
                <a:spcPts val="0"/>
              </a:spcAft>
              <a:buSzPts val="1600"/>
              <a:buNone/>
              <a:defRPr sz="1600"/>
            </a:lvl5pPr>
            <a:lvl6pPr lvl="5" rtl="0" algn="ctr">
              <a:spcBef>
                <a:spcPts val="0"/>
              </a:spcBef>
              <a:spcAft>
                <a:spcPts val="0"/>
              </a:spcAft>
              <a:buSzPts val="1600"/>
              <a:buNone/>
              <a:defRPr sz="1600"/>
            </a:lvl6pPr>
            <a:lvl7pPr lvl="6" rtl="0" algn="ctr">
              <a:spcBef>
                <a:spcPts val="0"/>
              </a:spcBef>
              <a:spcAft>
                <a:spcPts val="0"/>
              </a:spcAft>
              <a:buSzPts val="1600"/>
              <a:buNone/>
              <a:defRPr sz="1600"/>
            </a:lvl7pPr>
            <a:lvl8pPr lvl="7" rtl="0" algn="ctr">
              <a:spcBef>
                <a:spcPts val="0"/>
              </a:spcBef>
              <a:spcAft>
                <a:spcPts val="0"/>
              </a:spcAft>
              <a:buSzPts val="1600"/>
              <a:buNone/>
              <a:defRPr sz="1600"/>
            </a:lvl8pPr>
            <a:lvl9pPr lvl="8" rtl="0" algn="ctr">
              <a:spcBef>
                <a:spcPts val="0"/>
              </a:spcBef>
              <a:spcAft>
                <a:spcPts val="0"/>
              </a:spcAft>
              <a:buSzPts val="1600"/>
              <a:buNone/>
              <a:defRPr sz="1600"/>
            </a:lvl9pPr>
          </a:lstStyle>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rom &gt; To ">
  <p:cSld name="Team Anywhere_1_1_1_1_2_2_1_1_1_3_3_2_2_2_2_1">
    <p:bg>
      <p:bgPr>
        <a:solidFill>
          <a:schemeClr val="accent1"/>
        </a:solidFill>
      </p:bgPr>
    </p:bg>
    <p:spTree>
      <p:nvGrpSpPr>
        <p:cNvPr id="506" name="Shape 506"/>
        <p:cNvGrpSpPr/>
        <p:nvPr/>
      </p:nvGrpSpPr>
      <p:grpSpPr>
        <a:xfrm>
          <a:off x="0" y="0"/>
          <a:ext cx="0" cy="0"/>
          <a:chOff x="0" y="0"/>
          <a:chExt cx="0" cy="0"/>
        </a:xfrm>
      </p:grpSpPr>
      <p:sp>
        <p:nvSpPr>
          <p:cNvPr id="507" name="Google Shape;507;p73"/>
          <p:cNvSpPr txBox="1"/>
          <p:nvPr>
            <p:ph idx="1" type="subTitle"/>
          </p:nvPr>
        </p:nvSpPr>
        <p:spPr>
          <a:xfrm>
            <a:off x="-7172700" y="4201901"/>
            <a:ext cx="2753700" cy="893400"/>
          </a:xfrm>
          <a:prstGeom prst="rect">
            <a:avLst/>
          </a:prstGeom>
        </p:spPr>
        <p:txBody>
          <a:bodyPr anchorCtr="0" anchor="t" bIns="91425" lIns="91425" spcFirstLastPara="1" rIns="91425" wrap="square" tIns="91425">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p:txBody>
      </p:sp>
      <p:sp>
        <p:nvSpPr>
          <p:cNvPr id="508" name="Google Shape;508;p73"/>
          <p:cNvSpPr txBox="1"/>
          <p:nvPr>
            <p:ph idx="2" type="subTitle"/>
          </p:nvPr>
        </p:nvSpPr>
        <p:spPr>
          <a:xfrm>
            <a:off x="-7172700" y="5957090"/>
            <a:ext cx="2753700" cy="893400"/>
          </a:xfrm>
          <a:prstGeom prst="rect">
            <a:avLst/>
          </a:prstGeom>
        </p:spPr>
        <p:txBody>
          <a:bodyPr anchorCtr="0" anchor="t" bIns="91425" lIns="91425" spcFirstLastPara="1" rIns="91425" wrap="square" tIns="91425">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p:txBody>
      </p:sp>
      <p:sp>
        <p:nvSpPr>
          <p:cNvPr id="509" name="Google Shape;509;p73"/>
          <p:cNvSpPr txBox="1"/>
          <p:nvPr>
            <p:ph type="title"/>
          </p:nvPr>
        </p:nvSpPr>
        <p:spPr>
          <a:xfrm>
            <a:off x="1047750" y="-139800"/>
            <a:ext cx="7048500" cy="1305000"/>
          </a:xfrm>
          <a:prstGeom prst="rect">
            <a:avLst/>
          </a:prstGeom>
        </p:spPr>
        <p:txBody>
          <a:bodyPr anchorCtr="0" anchor="b" bIns="91425" lIns="91425" spcFirstLastPara="1" rIns="91425" wrap="square" tIns="91425">
            <a:normAutofit/>
          </a:bodyPr>
          <a:lstStyle>
            <a:lvl1pPr lvl="0" rtl="0" algn="ctr">
              <a:spcBef>
                <a:spcPts val="0"/>
              </a:spcBef>
              <a:spcAft>
                <a:spcPts val="0"/>
              </a:spcAft>
              <a:buClr>
                <a:schemeClr val="lt1"/>
              </a:buClr>
              <a:buSzPts val="3200"/>
              <a:buFont typeface="Poppins ExtraBold"/>
              <a:buNone/>
              <a:defRPr b="0" sz="3200">
                <a:solidFill>
                  <a:schemeClr val="lt1"/>
                </a:solidFill>
                <a:latin typeface="Poppins ExtraBold"/>
                <a:ea typeface="Poppins ExtraBold"/>
                <a:cs typeface="Poppins ExtraBold"/>
                <a:sym typeface="Poppins ExtraBold"/>
              </a:defRPr>
            </a:lvl1pPr>
            <a:lvl2pPr lvl="1" rtl="0" algn="ctr">
              <a:spcBef>
                <a:spcPts val="0"/>
              </a:spcBef>
              <a:spcAft>
                <a:spcPts val="0"/>
              </a:spcAft>
              <a:buClr>
                <a:schemeClr val="lt1"/>
              </a:buClr>
              <a:buSzPts val="4100"/>
              <a:buNone/>
              <a:defRPr sz="4100">
                <a:solidFill>
                  <a:schemeClr val="lt1"/>
                </a:solidFill>
              </a:defRPr>
            </a:lvl2pPr>
            <a:lvl3pPr lvl="2" rtl="0" algn="ctr">
              <a:spcBef>
                <a:spcPts val="0"/>
              </a:spcBef>
              <a:spcAft>
                <a:spcPts val="0"/>
              </a:spcAft>
              <a:buClr>
                <a:schemeClr val="lt1"/>
              </a:buClr>
              <a:buSzPts val="4100"/>
              <a:buNone/>
              <a:defRPr sz="4100">
                <a:solidFill>
                  <a:schemeClr val="lt1"/>
                </a:solidFill>
              </a:defRPr>
            </a:lvl3pPr>
            <a:lvl4pPr lvl="3" rtl="0" algn="ctr">
              <a:spcBef>
                <a:spcPts val="0"/>
              </a:spcBef>
              <a:spcAft>
                <a:spcPts val="0"/>
              </a:spcAft>
              <a:buClr>
                <a:schemeClr val="lt1"/>
              </a:buClr>
              <a:buSzPts val="4100"/>
              <a:buNone/>
              <a:defRPr sz="4100">
                <a:solidFill>
                  <a:schemeClr val="lt1"/>
                </a:solidFill>
              </a:defRPr>
            </a:lvl4pPr>
            <a:lvl5pPr lvl="4" rtl="0" algn="ctr">
              <a:spcBef>
                <a:spcPts val="0"/>
              </a:spcBef>
              <a:spcAft>
                <a:spcPts val="0"/>
              </a:spcAft>
              <a:buClr>
                <a:schemeClr val="lt1"/>
              </a:buClr>
              <a:buSzPts val="4100"/>
              <a:buNone/>
              <a:defRPr sz="4100">
                <a:solidFill>
                  <a:schemeClr val="lt1"/>
                </a:solidFill>
              </a:defRPr>
            </a:lvl5pPr>
            <a:lvl6pPr lvl="5" rtl="0" algn="ctr">
              <a:spcBef>
                <a:spcPts val="0"/>
              </a:spcBef>
              <a:spcAft>
                <a:spcPts val="0"/>
              </a:spcAft>
              <a:buClr>
                <a:schemeClr val="lt1"/>
              </a:buClr>
              <a:buSzPts val="4100"/>
              <a:buNone/>
              <a:defRPr sz="4100">
                <a:solidFill>
                  <a:schemeClr val="lt1"/>
                </a:solidFill>
              </a:defRPr>
            </a:lvl6pPr>
            <a:lvl7pPr lvl="6" rtl="0" algn="ctr">
              <a:spcBef>
                <a:spcPts val="0"/>
              </a:spcBef>
              <a:spcAft>
                <a:spcPts val="0"/>
              </a:spcAft>
              <a:buClr>
                <a:schemeClr val="lt1"/>
              </a:buClr>
              <a:buSzPts val="4100"/>
              <a:buNone/>
              <a:defRPr sz="4100">
                <a:solidFill>
                  <a:schemeClr val="lt1"/>
                </a:solidFill>
              </a:defRPr>
            </a:lvl7pPr>
            <a:lvl8pPr lvl="7" rtl="0" algn="ctr">
              <a:spcBef>
                <a:spcPts val="0"/>
              </a:spcBef>
              <a:spcAft>
                <a:spcPts val="0"/>
              </a:spcAft>
              <a:buClr>
                <a:schemeClr val="lt1"/>
              </a:buClr>
              <a:buSzPts val="4100"/>
              <a:buNone/>
              <a:defRPr sz="4100">
                <a:solidFill>
                  <a:schemeClr val="lt1"/>
                </a:solidFill>
              </a:defRPr>
            </a:lvl8pPr>
            <a:lvl9pPr lvl="8" rtl="0" algn="ctr">
              <a:spcBef>
                <a:spcPts val="0"/>
              </a:spcBef>
              <a:spcAft>
                <a:spcPts val="0"/>
              </a:spcAft>
              <a:buClr>
                <a:schemeClr val="lt1"/>
              </a:buClr>
              <a:buSzPts val="4100"/>
              <a:buNone/>
              <a:defRPr sz="4100">
                <a:solidFill>
                  <a:schemeClr val="lt1"/>
                </a:solidFill>
              </a:defRPr>
            </a:lvl9pPr>
          </a:lstStyle>
          <a:p/>
        </p:txBody>
      </p:sp>
      <p:sp>
        <p:nvSpPr>
          <p:cNvPr id="510" name="Google Shape;510;p73"/>
          <p:cNvSpPr txBox="1"/>
          <p:nvPr>
            <p:ph idx="3" type="subTitle"/>
          </p:nvPr>
        </p:nvSpPr>
        <p:spPr>
          <a:xfrm>
            <a:off x="1119275" y="1253538"/>
            <a:ext cx="6905700" cy="1305000"/>
          </a:xfrm>
          <a:prstGeom prst="rect">
            <a:avLst/>
          </a:prstGeom>
        </p:spPr>
        <p:txBody>
          <a:bodyPr anchorCtr="0" anchor="t" bIns="91425" lIns="91425" spcFirstLastPara="1" rIns="91425" wrap="square" tIns="91425">
            <a:normAutofit/>
          </a:bodyPr>
          <a:lstStyle>
            <a:lvl1pPr lvl="0" rtl="0" algn="ctr">
              <a:spcBef>
                <a:spcPts val="0"/>
              </a:spcBef>
              <a:spcAft>
                <a:spcPts val="0"/>
              </a:spcAft>
              <a:buClr>
                <a:schemeClr val="lt2"/>
              </a:buClr>
              <a:buSzPts val="1400"/>
              <a:buFont typeface="Poppins Light"/>
              <a:buNone/>
              <a:defRPr sz="1400">
                <a:solidFill>
                  <a:schemeClr val="lt2"/>
                </a:solidFill>
                <a:latin typeface="Poppins Light"/>
                <a:ea typeface="Poppins Light"/>
                <a:cs typeface="Poppins Light"/>
                <a:sym typeface="Poppins Light"/>
              </a:defRPr>
            </a:lvl1pPr>
            <a:lvl2pPr lvl="1" rtl="0" algn="ctr">
              <a:spcBef>
                <a:spcPts val="0"/>
              </a:spcBef>
              <a:spcAft>
                <a:spcPts val="0"/>
              </a:spcAft>
              <a:buClr>
                <a:schemeClr val="lt2"/>
              </a:buClr>
              <a:buSzPts val="1600"/>
              <a:buNone/>
              <a:defRPr sz="1600">
                <a:solidFill>
                  <a:schemeClr val="lt2"/>
                </a:solidFill>
              </a:defRPr>
            </a:lvl2pPr>
            <a:lvl3pPr lvl="2" rtl="0" algn="ctr">
              <a:spcBef>
                <a:spcPts val="0"/>
              </a:spcBef>
              <a:spcAft>
                <a:spcPts val="0"/>
              </a:spcAft>
              <a:buClr>
                <a:schemeClr val="lt2"/>
              </a:buClr>
              <a:buSzPts val="1600"/>
              <a:buNone/>
              <a:defRPr sz="1600">
                <a:solidFill>
                  <a:schemeClr val="lt2"/>
                </a:solidFill>
              </a:defRPr>
            </a:lvl3pPr>
            <a:lvl4pPr lvl="3" rtl="0" algn="ctr">
              <a:spcBef>
                <a:spcPts val="0"/>
              </a:spcBef>
              <a:spcAft>
                <a:spcPts val="0"/>
              </a:spcAft>
              <a:buClr>
                <a:schemeClr val="lt2"/>
              </a:buClr>
              <a:buSzPts val="1600"/>
              <a:buNone/>
              <a:defRPr sz="1600">
                <a:solidFill>
                  <a:schemeClr val="lt2"/>
                </a:solidFill>
              </a:defRPr>
            </a:lvl4pPr>
            <a:lvl5pPr lvl="4" rtl="0" algn="ctr">
              <a:spcBef>
                <a:spcPts val="0"/>
              </a:spcBef>
              <a:spcAft>
                <a:spcPts val="0"/>
              </a:spcAft>
              <a:buClr>
                <a:schemeClr val="lt2"/>
              </a:buClr>
              <a:buSzPts val="1600"/>
              <a:buNone/>
              <a:defRPr sz="1600">
                <a:solidFill>
                  <a:schemeClr val="lt2"/>
                </a:solidFill>
              </a:defRPr>
            </a:lvl5pPr>
            <a:lvl6pPr lvl="5" rtl="0" algn="ctr">
              <a:spcBef>
                <a:spcPts val="0"/>
              </a:spcBef>
              <a:spcAft>
                <a:spcPts val="0"/>
              </a:spcAft>
              <a:buClr>
                <a:schemeClr val="lt2"/>
              </a:buClr>
              <a:buSzPts val="1600"/>
              <a:buNone/>
              <a:defRPr sz="1600">
                <a:solidFill>
                  <a:schemeClr val="lt2"/>
                </a:solidFill>
              </a:defRPr>
            </a:lvl6pPr>
            <a:lvl7pPr lvl="6" rtl="0" algn="ctr">
              <a:spcBef>
                <a:spcPts val="0"/>
              </a:spcBef>
              <a:spcAft>
                <a:spcPts val="0"/>
              </a:spcAft>
              <a:buClr>
                <a:schemeClr val="lt2"/>
              </a:buClr>
              <a:buSzPts val="1600"/>
              <a:buNone/>
              <a:defRPr sz="1600">
                <a:solidFill>
                  <a:schemeClr val="lt2"/>
                </a:solidFill>
              </a:defRPr>
            </a:lvl7pPr>
            <a:lvl8pPr lvl="7" rtl="0" algn="ctr">
              <a:spcBef>
                <a:spcPts val="0"/>
              </a:spcBef>
              <a:spcAft>
                <a:spcPts val="0"/>
              </a:spcAft>
              <a:buClr>
                <a:schemeClr val="lt2"/>
              </a:buClr>
              <a:buSzPts val="1600"/>
              <a:buNone/>
              <a:defRPr sz="1600">
                <a:solidFill>
                  <a:schemeClr val="lt2"/>
                </a:solidFill>
              </a:defRPr>
            </a:lvl8pPr>
            <a:lvl9pPr lvl="8" rtl="0" algn="ctr">
              <a:spcBef>
                <a:spcPts val="0"/>
              </a:spcBef>
              <a:spcAft>
                <a:spcPts val="0"/>
              </a:spcAft>
              <a:buClr>
                <a:schemeClr val="lt2"/>
              </a:buClr>
              <a:buSzPts val="1600"/>
              <a:buNone/>
              <a:defRPr sz="1600">
                <a:solidFill>
                  <a:schemeClr val="lt2"/>
                </a:solidFill>
              </a:defRPr>
            </a:lvl9pPr>
          </a:lstStyle>
          <a:p/>
        </p:txBody>
      </p:sp>
      <p:cxnSp>
        <p:nvCxnSpPr>
          <p:cNvPr id="511" name="Google Shape;511;p73"/>
          <p:cNvCxnSpPr/>
          <p:nvPr/>
        </p:nvCxnSpPr>
        <p:spPr>
          <a:xfrm>
            <a:off x="4003280" y="3131331"/>
            <a:ext cx="970800" cy="0"/>
          </a:xfrm>
          <a:prstGeom prst="straightConnector1">
            <a:avLst/>
          </a:prstGeom>
          <a:noFill/>
          <a:ln cap="flat" cmpd="sng" w="25400">
            <a:solidFill>
              <a:schemeClr val="lt2"/>
            </a:solidFill>
            <a:prstDash val="solid"/>
            <a:miter lim="400000"/>
            <a:headEnd len="sm" w="sm" type="none"/>
            <a:tailEnd len="med" w="med" type="triangle"/>
          </a:ln>
        </p:spPr>
      </p:cxnSp>
      <p:cxnSp>
        <p:nvCxnSpPr>
          <p:cNvPr id="512" name="Google Shape;512;p73"/>
          <p:cNvCxnSpPr/>
          <p:nvPr/>
        </p:nvCxnSpPr>
        <p:spPr>
          <a:xfrm>
            <a:off x="4003280" y="3691544"/>
            <a:ext cx="970800" cy="0"/>
          </a:xfrm>
          <a:prstGeom prst="straightConnector1">
            <a:avLst/>
          </a:prstGeom>
          <a:noFill/>
          <a:ln cap="flat" cmpd="sng" w="25400">
            <a:solidFill>
              <a:schemeClr val="lt2"/>
            </a:solidFill>
            <a:prstDash val="solid"/>
            <a:miter lim="400000"/>
            <a:headEnd len="sm" w="sm" type="none"/>
            <a:tailEnd len="med" w="med" type="triangle"/>
          </a:ln>
        </p:spPr>
      </p:cxnSp>
      <p:cxnSp>
        <p:nvCxnSpPr>
          <p:cNvPr id="513" name="Google Shape;513;p73"/>
          <p:cNvCxnSpPr/>
          <p:nvPr/>
        </p:nvCxnSpPr>
        <p:spPr>
          <a:xfrm>
            <a:off x="4003280" y="4201894"/>
            <a:ext cx="970800" cy="0"/>
          </a:xfrm>
          <a:prstGeom prst="straightConnector1">
            <a:avLst/>
          </a:prstGeom>
          <a:noFill/>
          <a:ln cap="flat" cmpd="sng" w="25400">
            <a:solidFill>
              <a:schemeClr val="lt2"/>
            </a:solidFill>
            <a:prstDash val="solid"/>
            <a:miter lim="400000"/>
            <a:headEnd len="sm" w="sm" type="none"/>
            <a:tailEnd len="med" w="med" type="triangle"/>
          </a:ln>
        </p:spPr>
      </p:cxnSp>
    </p:spTree>
  </p:cSld>
  <p:clrMapOvr>
    <a:masterClrMapping/>
  </p:clrMapOvr>
</p:sldLayout>
</file>

<file path=ppt/slideLayouts/slideLayout7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Statement 01">
  <p:cSld name="Team Anywhere_1_1_1_1_2_2_1_1_1_3_3_2_2_2_4_1">
    <p:bg>
      <p:bgPr>
        <a:solidFill>
          <a:schemeClr val="lt1"/>
        </a:solidFill>
      </p:bgPr>
    </p:bg>
    <p:spTree>
      <p:nvGrpSpPr>
        <p:cNvPr id="514" name="Shape 514"/>
        <p:cNvGrpSpPr/>
        <p:nvPr/>
      </p:nvGrpSpPr>
      <p:grpSpPr>
        <a:xfrm>
          <a:off x="0" y="0"/>
          <a:ext cx="0" cy="0"/>
          <a:chOff x="0" y="0"/>
          <a:chExt cx="0" cy="0"/>
        </a:xfrm>
      </p:grpSpPr>
      <p:sp>
        <p:nvSpPr>
          <p:cNvPr id="515" name="Google Shape;515;p74"/>
          <p:cNvSpPr txBox="1"/>
          <p:nvPr>
            <p:ph idx="1" type="subTitle"/>
          </p:nvPr>
        </p:nvSpPr>
        <p:spPr>
          <a:xfrm>
            <a:off x="-7172700" y="4201901"/>
            <a:ext cx="2753700" cy="893400"/>
          </a:xfrm>
          <a:prstGeom prst="rect">
            <a:avLst/>
          </a:prstGeom>
        </p:spPr>
        <p:txBody>
          <a:bodyPr anchorCtr="0" anchor="t" bIns="91425" lIns="91425" spcFirstLastPara="1" rIns="91425" wrap="square" tIns="91425">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p:txBody>
      </p:sp>
      <p:sp>
        <p:nvSpPr>
          <p:cNvPr id="516" name="Google Shape;516;p74"/>
          <p:cNvSpPr txBox="1"/>
          <p:nvPr>
            <p:ph idx="2" type="subTitle"/>
          </p:nvPr>
        </p:nvSpPr>
        <p:spPr>
          <a:xfrm>
            <a:off x="-7172700" y="5957090"/>
            <a:ext cx="2753700" cy="893400"/>
          </a:xfrm>
          <a:prstGeom prst="rect">
            <a:avLst/>
          </a:prstGeom>
        </p:spPr>
        <p:txBody>
          <a:bodyPr anchorCtr="0" anchor="t" bIns="91425" lIns="91425" spcFirstLastPara="1" rIns="91425" wrap="square" tIns="91425">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p:txBody>
      </p:sp>
      <p:sp>
        <p:nvSpPr>
          <p:cNvPr id="517" name="Google Shape;517;p74"/>
          <p:cNvSpPr txBox="1"/>
          <p:nvPr>
            <p:ph type="title"/>
          </p:nvPr>
        </p:nvSpPr>
        <p:spPr>
          <a:xfrm>
            <a:off x="1013025" y="1918350"/>
            <a:ext cx="7117800" cy="1903500"/>
          </a:xfrm>
          <a:prstGeom prst="rect">
            <a:avLst/>
          </a:prstGeom>
        </p:spPr>
        <p:txBody>
          <a:bodyPr anchorCtr="0" anchor="t" bIns="91425" lIns="91425" spcFirstLastPara="1" rIns="91425" wrap="square" tIns="91425">
            <a:normAutofit/>
          </a:bodyPr>
          <a:lstStyle>
            <a:lvl1pPr lvl="0" rtl="0" algn="ctr">
              <a:spcBef>
                <a:spcPts val="0"/>
              </a:spcBef>
              <a:spcAft>
                <a:spcPts val="0"/>
              </a:spcAft>
              <a:buSzPts val="4400"/>
              <a:buFont typeface="Poppins ExtraBold"/>
              <a:buNone/>
              <a:defRPr b="0" sz="4400">
                <a:latin typeface="Poppins ExtraBold"/>
                <a:ea typeface="Poppins ExtraBold"/>
                <a:cs typeface="Poppins ExtraBold"/>
                <a:sym typeface="Poppins ExtraBold"/>
              </a:defRPr>
            </a:lvl1pPr>
            <a:lvl2pPr lvl="1" rtl="0">
              <a:spcBef>
                <a:spcPts val="0"/>
              </a:spcBef>
              <a:spcAft>
                <a:spcPts val="0"/>
              </a:spcAft>
              <a:buSzPts val="4400"/>
              <a:buNone/>
              <a:defRPr sz="4400"/>
            </a:lvl2pPr>
            <a:lvl3pPr lvl="2" rtl="0">
              <a:spcBef>
                <a:spcPts val="0"/>
              </a:spcBef>
              <a:spcAft>
                <a:spcPts val="0"/>
              </a:spcAft>
              <a:buSzPts val="4400"/>
              <a:buNone/>
              <a:defRPr sz="4400"/>
            </a:lvl3pPr>
            <a:lvl4pPr lvl="3" rtl="0">
              <a:spcBef>
                <a:spcPts val="0"/>
              </a:spcBef>
              <a:spcAft>
                <a:spcPts val="0"/>
              </a:spcAft>
              <a:buSzPts val="4400"/>
              <a:buNone/>
              <a:defRPr sz="4400"/>
            </a:lvl4pPr>
            <a:lvl5pPr lvl="4" rtl="0">
              <a:spcBef>
                <a:spcPts val="0"/>
              </a:spcBef>
              <a:spcAft>
                <a:spcPts val="0"/>
              </a:spcAft>
              <a:buSzPts val="4400"/>
              <a:buNone/>
              <a:defRPr sz="4400"/>
            </a:lvl5pPr>
            <a:lvl6pPr lvl="5" rtl="0">
              <a:spcBef>
                <a:spcPts val="0"/>
              </a:spcBef>
              <a:spcAft>
                <a:spcPts val="0"/>
              </a:spcAft>
              <a:buSzPts val="4400"/>
              <a:buNone/>
              <a:defRPr sz="4400"/>
            </a:lvl6pPr>
            <a:lvl7pPr lvl="6" rtl="0">
              <a:spcBef>
                <a:spcPts val="0"/>
              </a:spcBef>
              <a:spcAft>
                <a:spcPts val="0"/>
              </a:spcAft>
              <a:buSzPts val="4400"/>
              <a:buNone/>
              <a:defRPr sz="4400"/>
            </a:lvl7pPr>
            <a:lvl8pPr lvl="7" rtl="0">
              <a:spcBef>
                <a:spcPts val="0"/>
              </a:spcBef>
              <a:spcAft>
                <a:spcPts val="0"/>
              </a:spcAft>
              <a:buSzPts val="4400"/>
              <a:buNone/>
              <a:defRPr sz="4400"/>
            </a:lvl8pPr>
            <a:lvl9pPr lvl="8" rtl="0">
              <a:spcBef>
                <a:spcPts val="0"/>
              </a:spcBef>
              <a:spcAft>
                <a:spcPts val="0"/>
              </a:spcAft>
              <a:buSzPts val="4400"/>
              <a:buNone/>
              <a:defRPr sz="4400"/>
            </a:lvl9pPr>
          </a:lstStyle>
          <a:p/>
        </p:txBody>
      </p:sp>
      <p:sp>
        <p:nvSpPr>
          <p:cNvPr id="518" name="Google Shape;518;p74"/>
          <p:cNvSpPr txBox="1"/>
          <p:nvPr>
            <p:ph idx="3" type="subTitle"/>
          </p:nvPr>
        </p:nvSpPr>
        <p:spPr>
          <a:xfrm>
            <a:off x="1671200" y="1412025"/>
            <a:ext cx="5801700" cy="619200"/>
          </a:xfrm>
          <a:prstGeom prst="rect">
            <a:avLst/>
          </a:prstGeom>
        </p:spPr>
        <p:txBody>
          <a:bodyPr anchorCtr="0" anchor="b" bIns="91425" lIns="91425" spcFirstLastPara="1" rIns="91425" wrap="square" tIns="91425">
            <a:normAutofit/>
          </a:bodyPr>
          <a:lstStyle>
            <a:lvl1pPr lvl="0" rtl="0" algn="ctr">
              <a:spcBef>
                <a:spcPts val="0"/>
              </a:spcBef>
              <a:spcAft>
                <a:spcPts val="0"/>
              </a:spcAft>
              <a:buClr>
                <a:schemeClr val="accent1"/>
              </a:buClr>
              <a:buSzPts val="1400"/>
              <a:buFont typeface="Poppins SemiBold"/>
              <a:buNone/>
              <a:defRPr sz="1400">
                <a:solidFill>
                  <a:schemeClr val="accent1"/>
                </a:solidFill>
                <a:latin typeface="Poppins SemiBold"/>
                <a:ea typeface="Poppins SemiBold"/>
                <a:cs typeface="Poppins SemiBold"/>
                <a:sym typeface="Poppins SemiBold"/>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Statement 02">
  <p:cSld name="Team Anywhere_1_1_1_1_2_2_1_1_1_3_3_2_2_2_4_1_1">
    <p:bg>
      <p:bgPr>
        <a:solidFill>
          <a:schemeClr val="accent1"/>
        </a:solidFill>
      </p:bgPr>
    </p:bg>
    <p:spTree>
      <p:nvGrpSpPr>
        <p:cNvPr id="519" name="Shape 519"/>
        <p:cNvGrpSpPr/>
        <p:nvPr/>
      </p:nvGrpSpPr>
      <p:grpSpPr>
        <a:xfrm>
          <a:off x="0" y="0"/>
          <a:ext cx="0" cy="0"/>
          <a:chOff x="0" y="0"/>
          <a:chExt cx="0" cy="0"/>
        </a:xfrm>
      </p:grpSpPr>
      <p:sp>
        <p:nvSpPr>
          <p:cNvPr id="520" name="Google Shape;520;p75"/>
          <p:cNvSpPr txBox="1"/>
          <p:nvPr>
            <p:ph idx="1" type="subTitle"/>
          </p:nvPr>
        </p:nvSpPr>
        <p:spPr>
          <a:xfrm>
            <a:off x="-7172700" y="4201901"/>
            <a:ext cx="2753700" cy="893400"/>
          </a:xfrm>
          <a:prstGeom prst="rect">
            <a:avLst/>
          </a:prstGeom>
        </p:spPr>
        <p:txBody>
          <a:bodyPr anchorCtr="0" anchor="t" bIns="91425" lIns="91425" spcFirstLastPara="1" rIns="91425" wrap="square" tIns="91425">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p:txBody>
      </p:sp>
      <p:sp>
        <p:nvSpPr>
          <p:cNvPr id="521" name="Google Shape;521;p75"/>
          <p:cNvSpPr txBox="1"/>
          <p:nvPr>
            <p:ph idx="2" type="subTitle"/>
          </p:nvPr>
        </p:nvSpPr>
        <p:spPr>
          <a:xfrm>
            <a:off x="-7172700" y="5957090"/>
            <a:ext cx="2753700" cy="893400"/>
          </a:xfrm>
          <a:prstGeom prst="rect">
            <a:avLst/>
          </a:prstGeom>
        </p:spPr>
        <p:txBody>
          <a:bodyPr anchorCtr="0" anchor="t" bIns="91425" lIns="91425" spcFirstLastPara="1" rIns="91425" wrap="square" tIns="91425">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p:txBody>
      </p:sp>
      <p:sp>
        <p:nvSpPr>
          <p:cNvPr id="522" name="Google Shape;522;p75"/>
          <p:cNvSpPr txBox="1"/>
          <p:nvPr>
            <p:ph type="title"/>
          </p:nvPr>
        </p:nvSpPr>
        <p:spPr>
          <a:xfrm>
            <a:off x="1108375" y="1918350"/>
            <a:ext cx="6927300" cy="1903500"/>
          </a:xfrm>
          <a:prstGeom prst="rect">
            <a:avLst/>
          </a:prstGeom>
        </p:spPr>
        <p:txBody>
          <a:bodyPr anchorCtr="0" anchor="t" bIns="91425" lIns="91425" spcFirstLastPara="1" rIns="91425" wrap="square" tIns="91425">
            <a:normAutofit/>
          </a:bodyPr>
          <a:lstStyle>
            <a:lvl1pPr lvl="0" rtl="0" algn="ctr">
              <a:spcBef>
                <a:spcPts val="0"/>
              </a:spcBef>
              <a:spcAft>
                <a:spcPts val="0"/>
              </a:spcAft>
              <a:buClr>
                <a:schemeClr val="lt1"/>
              </a:buClr>
              <a:buSzPts val="4400"/>
              <a:buFont typeface="Poppins ExtraBold"/>
              <a:buNone/>
              <a:defRPr b="0" sz="4400">
                <a:solidFill>
                  <a:schemeClr val="lt1"/>
                </a:solidFill>
                <a:latin typeface="Poppins ExtraBold"/>
                <a:ea typeface="Poppins ExtraBold"/>
                <a:cs typeface="Poppins ExtraBold"/>
                <a:sym typeface="Poppins ExtraBold"/>
              </a:defRPr>
            </a:lvl1pPr>
            <a:lvl2pPr lvl="1" rtl="0">
              <a:spcBef>
                <a:spcPts val="0"/>
              </a:spcBef>
              <a:spcAft>
                <a:spcPts val="0"/>
              </a:spcAft>
              <a:buClr>
                <a:schemeClr val="lt1"/>
              </a:buClr>
              <a:buSzPts val="4400"/>
              <a:buNone/>
              <a:defRPr sz="4400">
                <a:solidFill>
                  <a:schemeClr val="lt1"/>
                </a:solidFill>
              </a:defRPr>
            </a:lvl2pPr>
            <a:lvl3pPr lvl="2" rtl="0">
              <a:spcBef>
                <a:spcPts val="0"/>
              </a:spcBef>
              <a:spcAft>
                <a:spcPts val="0"/>
              </a:spcAft>
              <a:buClr>
                <a:schemeClr val="lt1"/>
              </a:buClr>
              <a:buSzPts val="4400"/>
              <a:buNone/>
              <a:defRPr sz="4400">
                <a:solidFill>
                  <a:schemeClr val="lt1"/>
                </a:solidFill>
              </a:defRPr>
            </a:lvl3pPr>
            <a:lvl4pPr lvl="3" rtl="0">
              <a:spcBef>
                <a:spcPts val="0"/>
              </a:spcBef>
              <a:spcAft>
                <a:spcPts val="0"/>
              </a:spcAft>
              <a:buClr>
                <a:schemeClr val="lt1"/>
              </a:buClr>
              <a:buSzPts val="4400"/>
              <a:buNone/>
              <a:defRPr sz="4400">
                <a:solidFill>
                  <a:schemeClr val="lt1"/>
                </a:solidFill>
              </a:defRPr>
            </a:lvl4pPr>
            <a:lvl5pPr lvl="4" rtl="0">
              <a:spcBef>
                <a:spcPts val="0"/>
              </a:spcBef>
              <a:spcAft>
                <a:spcPts val="0"/>
              </a:spcAft>
              <a:buClr>
                <a:schemeClr val="lt1"/>
              </a:buClr>
              <a:buSzPts val="4400"/>
              <a:buNone/>
              <a:defRPr sz="4400">
                <a:solidFill>
                  <a:schemeClr val="lt1"/>
                </a:solidFill>
              </a:defRPr>
            </a:lvl5pPr>
            <a:lvl6pPr lvl="5" rtl="0">
              <a:spcBef>
                <a:spcPts val="0"/>
              </a:spcBef>
              <a:spcAft>
                <a:spcPts val="0"/>
              </a:spcAft>
              <a:buClr>
                <a:schemeClr val="lt1"/>
              </a:buClr>
              <a:buSzPts val="4400"/>
              <a:buNone/>
              <a:defRPr sz="4400">
                <a:solidFill>
                  <a:schemeClr val="lt1"/>
                </a:solidFill>
              </a:defRPr>
            </a:lvl6pPr>
            <a:lvl7pPr lvl="6" rtl="0">
              <a:spcBef>
                <a:spcPts val="0"/>
              </a:spcBef>
              <a:spcAft>
                <a:spcPts val="0"/>
              </a:spcAft>
              <a:buClr>
                <a:schemeClr val="lt1"/>
              </a:buClr>
              <a:buSzPts val="4400"/>
              <a:buNone/>
              <a:defRPr sz="4400">
                <a:solidFill>
                  <a:schemeClr val="lt1"/>
                </a:solidFill>
              </a:defRPr>
            </a:lvl7pPr>
            <a:lvl8pPr lvl="7" rtl="0">
              <a:spcBef>
                <a:spcPts val="0"/>
              </a:spcBef>
              <a:spcAft>
                <a:spcPts val="0"/>
              </a:spcAft>
              <a:buClr>
                <a:schemeClr val="lt1"/>
              </a:buClr>
              <a:buSzPts val="4400"/>
              <a:buNone/>
              <a:defRPr sz="4400">
                <a:solidFill>
                  <a:schemeClr val="lt1"/>
                </a:solidFill>
              </a:defRPr>
            </a:lvl8pPr>
            <a:lvl9pPr lvl="8" rtl="0">
              <a:spcBef>
                <a:spcPts val="0"/>
              </a:spcBef>
              <a:spcAft>
                <a:spcPts val="0"/>
              </a:spcAft>
              <a:buClr>
                <a:schemeClr val="lt1"/>
              </a:buClr>
              <a:buSzPts val="4400"/>
              <a:buNone/>
              <a:defRPr sz="4400">
                <a:solidFill>
                  <a:schemeClr val="lt1"/>
                </a:solidFill>
              </a:defRPr>
            </a:lvl9pPr>
          </a:lstStyle>
          <a:p/>
        </p:txBody>
      </p:sp>
      <p:sp>
        <p:nvSpPr>
          <p:cNvPr id="523" name="Google Shape;523;p75"/>
          <p:cNvSpPr txBox="1"/>
          <p:nvPr>
            <p:ph idx="3" type="subTitle"/>
          </p:nvPr>
        </p:nvSpPr>
        <p:spPr>
          <a:xfrm>
            <a:off x="1801100" y="1412025"/>
            <a:ext cx="5541900" cy="619200"/>
          </a:xfrm>
          <a:prstGeom prst="rect">
            <a:avLst/>
          </a:prstGeom>
        </p:spPr>
        <p:txBody>
          <a:bodyPr anchorCtr="0" anchor="b" bIns="91425" lIns="91425" spcFirstLastPara="1" rIns="91425" wrap="square" tIns="91425">
            <a:normAutofit/>
          </a:bodyPr>
          <a:lstStyle>
            <a:lvl1pPr lvl="0" rtl="0" algn="ctr">
              <a:spcBef>
                <a:spcPts val="0"/>
              </a:spcBef>
              <a:spcAft>
                <a:spcPts val="0"/>
              </a:spcAft>
              <a:buClr>
                <a:schemeClr val="lt1"/>
              </a:buClr>
              <a:buSzPts val="1400"/>
              <a:buFont typeface="Poppins SemiBold"/>
              <a:buNone/>
              <a:defRPr sz="1400">
                <a:solidFill>
                  <a:schemeClr val="lt1"/>
                </a:solidFill>
                <a:latin typeface="Poppins SemiBold"/>
                <a:ea typeface="Poppins SemiBold"/>
                <a:cs typeface="Poppins SemiBold"/>
                <a:sym typeface="Poppins SemiBold"/>
              </a:defRPr>
            </a:lvl1pPr>
            <a:lvl2pPr lvl="1" rtl="0" algn="ctr">
              <a:spcBef>
                <a:spcPts val="0"/>
              </a:spcBef>
              <a:spcAft>
                <a:spcPts val="0"/>
              </a:spcAft>
              <a:buClr>
                <a:schemeClr val="lt1"/>
              </a:buClr>
              <a:buSzPts val="1400"/>
              <a:buNone/>
              <a:defRPr>
                <a:solidFill>
                  <a:schemeClr val="lt1"/>
                </a:solidFill>
              </a:defRPr>
            </a:lvl2pPr>
            <a:lvl3pPr lvl="2" rtl="0" algn="ctr">
              <a:spcBef>
                <a:spcPts val="0"/>
              </a:spcBef>
              <a:spcAft>
                <a:spcPts val="0"/>
              </a:spcAft>
              <a:buClr>
                <a:schemeClr val="lt1"/>
              </a:buClr>
              <a:buSzPts val="1400"/>
              <a:buNone/>
              <a:defRPr>
                <a:solidFill>
                  <a:schemeClr val="lt1"/>
                </a:solidFill>
              </a:defRPr>
            </a:lvl3pPr>
            <a:lvl4pPr lvl="3" rtl="0" algn="ctr">
              <a:spcBef>
                <a:spcPts val="0"/>
              </a:spcBef>
              <a:spcAft>
                <a:spcPts val="0"/>
              </a:spcAft>
              <a:buClr>
                <a:schemeClr val="lt1"/>
              </a:buClr>
              <a:buSzPts val="1400"/>
              <a:buNone/>
              <a:defRPr>
                <a:solidFill>
                  <a:schemeClr val="lt1"/>
                </a:solidFill>
              </a:defRPr>
            </a:lvl4pPr>
            <a:lvl5pPr lvl="4" rtl="0" algn="ctr">
              <a:spcBef>
                <a:spcPts val="0"/>
              </a:spcBef>
              <a:spcAft>
                <a:spcPts val="0"/>
              </a:spcAft>
              <a:buClr>
                <a:schemeClr val="lt1"/>
              </a:buClr>
              <a:buSzPts val="1400"/>
              <a:buNone/>
              <a:defRPr>
                <a:solidFill>
                  <a:schemeClr val="lt1"/>
                </a:solidFill>
              </a:defRPr>
            </a:lvl5pPr>
            <a:lvl6pPr lvl="5" rtl="0" algn="ctr">
              <a:spcBef>
                <a:spcPts val="0"/>
              </a:spcBef>
              <a:spcAft>
                <a:spcPts val="0"/>
              </a:spcAft>
              <a:buClr>
                <a:schemeClr val="lt1"/>
              </a:buClr>
              <a:buSzPts val="1400"/>
              <a:buNone/>
              <a:defRPr>
                <a:solidFill>
                  <a:schemeClr val="lt1"/>
                </a:solidFill>
              </a:defRPr>
            </a:lvl6pPr>
            <a:lvl7pPr lvl="6" rtl="0" algn="ctr">
              <a:spcBef>
                <a:spcPts val="0"/>
              </a:spcBef>
              <a:spcAft>
                <a:spcPts val="0"/>
              </a:spcAft>
              <a:buClr>
                <a:schemeClr val="lt1"/>
              </a:buClr>
              <a:buSzPts val="1400"/>
              <a:buNone/>
              <a:defRPr>
                <a:solidFill>
                  <a:schemeClr val="lt1"/>
                </a:solidFill>
              </a:defRPr>
            </a:lvl7pPr>
            <a:lvl8pPr lvl="7" rtl="0" algn="ctr">
              <a:spcBef>
                <a:spcPts val="0"/>
              </a:spcBef>
              <a:spcAft>
                <a:spcPts val="0"/>
              </a:spcAft>
              <a:buClr>
                <a:schemeClr val="lt1"/>
              </a:buClr>
              <a:buSzPts val="1400"/>
              <a:buNone/>
              <a:defRPr>
                <a:solidFill>
                  <a:schemeClr val="lt1"/>
                </a:solidFill>
              </a:defRPr>
            </a:lvl8pPr>
            <a:lvl9pPr lvl="8" rtl="0" algn="ctr">
              <a:spcBef>
                <a:spcPts val="0"/>
              </a:spcBef>
              <a:spcAft>
                <a:spcPts val="0"/>
              </a:spcAft>
              <a:buClr>
                <a:schemeClr val="lt1"/>
              </a:buClr>
              <a:buSzPts val="1400"/>
              <a:buNone/>
              <a:defRPr>
                <a:solidFill>
                  <a:schemeClr val="lt1"/>
                </a:solidFill>
              </a:defRPr>
            </a:lvl9pPr>
          </a:lstStyle>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Statement 03">
  <p:cSld name="Team Anywhere_1_1_1_1_2_2_1_1_1_3_3_2_2_2_4_1_2">
    <p:bg>
      <p:bgPr>
        <a:solidFill>
          <a:schemeClr val="lt1"/>
        </a:solidFill>
      </p:bgPr>
    </p:bg>
    <p:spTree>
      <p:nvGrpSpPr>
        <p:cNvPr id="524" name="Shape 524"/>
        <p:cNvGrpSpPr/>
        <p:nvPr/>
      </p:nvGrpSpPr>
      <p:grpSpPr>
        <a:xfrm>
          <a:off x="0" y="0"/>
          <a:ext cx="0" cy="0"/>
          <a:chOff x="0" y="0"/>
          <a:chExt cx="0" cy="0"/>
        </a:xfrm>
      </p:grpSpPr>
      <p:sp>
        <p:nvSpPr>
          <p:cNvPr id="525" name="Google Shape;525;p76"/>
          <p:cNvSpPr txBox="1"/>
          <p:nvPr>
            <p:ph idx="1" type="subTitle"/>
          </p:nvPr>
        </p:nvSpPr>
        <p:spPr>
          <a:xfrm>
            <a:off x="-7172700" y="4201901"/>
            <a:ext cx="2753700" cy="893400"/>
          </a:xfrm>
          <a:prstGeom prst="rect">
            <a:avLst/>
          </a:prstGeom>
        </p:spPr>
        <p:txBody>
          <a:bodyPr anchorCtr="0" anchor="t" bIns="91425" lIns="91425" spcFirstLastPara="1" rIns="91425" wrap="square" tIns="91425">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p:txBody>
      </p:sp>
      <p:sp>
        <p:nvSpPr>
          <p:cNvPr id="526" name="Google Shape;526;p76"/>
          <p:cNvSpPr txBox="1"/>
          <p:nvPr>
            <p:ph idx="2" type="subTitle"/>
          </p:nvPr>
        </p:nvSpPr>
        <p:spPr>
          <a:xfrm>
            <a:off x="-7172700" y="5957090"/>
            <a:ext cx="2753700" cy="893400"/>
          </a:xfrm>
          <a:prstGeom prst="rect">
            <a:avLst/>
          </a:prstGeom>
        </p:spPr>
        <p:txBody>
          <a:bodyPr anchorCtr="0" anchor="t" bIns="91425" lIns="91425" spcFirstLastPara="1" rIns="91425" wrap="square" tIns="91425">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p:txBody>
      </p:sp>
      <p:sp>
        <p:nvSpPr>
          <p:cNvPr id="527" name="Google Shape;527;p76"/>
          <p:cNvSpPr txBox="1"/>
          <p:nvPr>
            <p:ph type="title"/>
          </p:nvPr>
        </p:nvSpPr>
        <p:spPr>
          <a:xfrm>
            <a:off x="714425" y="1702950"/>
            <a:ext cx="7715100" cy="2011800"/>
          </a:xfrm>
          <a:prstGeom prst="rect">
            <a:avLst/>
          </a:prstGeom>
        </p:spPr>
        <p:txBody>
          <a:bodyPr anchorCtr="0" anchor="t" bIns="91425" lIns="91425" spcFirstLastPara="1" rIns="91425" wrap="square" tIns="91425">
            <a:normAutofit/>
          </a:bodyPr>
          <a:lstStyle>
            <a:lvl1pPr lvl="0" rtl="0" algn="ctr">
              <a:spcBef>
                <a:spcPts val="0"/>
              </a:spcBef>
              <a:spcAft>
                <a:spcPts val="0"/>
              </a:spcAft>
              <a:buSzPts val="4400"/>
              <a:buFont typeface="Poppins ExtraBold"/>
              <a:buNone/>
              <a:defRPr b="0" sz="4400">
                <a:latin typeface="Poppins ExtraBold"/>
                <a:ea typeface="Poppins ExtraBold"/>
                <a:cs typeface="Poppins ExtraBold"/>
                <a:sym typeface="Poppins ExtraBold"/>
              </a:defRPr>
            </a:lvl1pPr>
            <a:lvl2pPr lvl="1" rtl="0">
              <a:spcBef>
                <a:spcPts val="0"/>
              </a:spcBef>
              <a:spcAft>
                <a:spcPts val="0"/>
              </a:spcAft>
              <a:buSzPts val="4400"/>
              <a:buNone/>
              <a:defRPr sz="4400"/>
            </a:lvl2pPr>
            <a:lvl3pPr lvl="2" rtl="0">
              <a:spcBef>
                <a:spcPts val="0"/>
              </a:spcBef>
              <a:spcAft>
                <a:spcPts val="0"/>
              </a:spcAft>
              <a:buSzPts val="4400"/>
              <a:buNone/>
              <a:defRPr sz="4400"/>
            </a:lvl3pPr>
            <a:lvl4pPr lvl="3" rtl="0">
              <a:spcBef>
                <a:spcPts val="0"/>
              </a:spcBef>
              <a:spcAft>
                <a:spcPts val="0"/>
              </a:spcAft>
              <a:buSzPts val="4400"/>
              <a:buNone/>
              <a:defRPr sz="4400"/>
            </a:lvl4pPr>
            <a:lvl5pPr lvl="4" rtl="0">
              <a:spcBef>
                <a:spcPts val="0"/>
              </a:spcBef>
              <a:spcAft>
                <a:spcPts val="0"/>
              </a:spcAft>
              <a:buSzPts val="4400"/>
              <a:buNone/>
              <a:defRPr sz="4400"/>
            </a:lvl5pPr>
            <a:lvl6pPr lvl="5" rtl="0">
              <a:spcBef>
                <a:spcPts val="0"/>
              </a:spcBef>
              <a:spcAft>
                <a:spcPts val="0"/>
              </a:spcAft>
              <a:buSzPts val="4400"/>
              <a:buNone/>
              <a:defRPr sz="4400"/>
            </a:lvl6pPr>
            <a:lvl7pPr lvl="6" rtl="0">
              <a:spcBef>
                <a:spcPts val="0"/>
              </a:spcBef>
              <a:spcAft>
                <a:spcPts val="0"/>
              </a:spcAft>
              <a:buSzPts val="4400"/>
              <a:buNone/>
              <a:defRPr sz="4400"/>
            </a:lvl7pPr>
            <a:lvl8pPr lvl="7" rtl="0">
              <a:spcBef>
                <a:spcPts val="0"/>
              </a:spcBef>
              <a:spcAft>
                <a:spcPts val="0"/>
              </a:spcAft>
              <a:buSzPts val="4400"/>
              <a:buNone/>
              <a:defRPr sz="4400"/>
            </a:lvl8pPr>
            <a:lvl9pPr lvl="8" rtl="0">
              <a:spcBef>
                <a:spcPts val="0"/>
              </a:spcBef>
              <a:spcAft>
                <a:spcPts val="0"/>
              </a:spcAft>
              <a:buSzPts val="4400"/>
              <a:buNone/>
              <a:defRPr sz="4400"/>
            </a:lvl9pPr>
          </a:lstStyle>
          <a:p/>
        </p:txBody>
      </p:sp>
      <p:sp>
        <p:nvSpPr>
          <p:cNvPr id="528" name="Google Shape;528;p76"/>
          <p:cNvSpPr txBox="1"/>
          <p:nvPr>
            <p:ph idx="3" type="subTitle"/>
          </p:nvPr>
        </p:nvSpPr>
        <p:spPr>
          <a:xfrm>
            <a:off x="2052050" y="1196625"/>
            <a:ext cx="5039700" cy="619200"/>
          </a:xfrm>
          <a:prstGeom prst="rect">
            <a:avLst/>
          </a:prstGeom>
        </p:spPr>
        <p:txBody>
          <a:bodyPr anchorCtr="0" anchor="b" bIns="91425" lIns="91425" spcFirstLastPara="1" rIns="91425" wrap="square" tIns="91425">
            <a:normAutofit/>
          </a:bodyPr>
          <a:lstStyle>
            <a:lvl1pPr lvl="0" rtl="0" algn="ctr">
              <a:spcBef>
                <a:spcPts val="0"/>
              </a:spcBef>
              <a:spcAft>
                <a:spcPts val="0"/>
              </a:spcAft>
              <a:buClr>
                <a:schemeClr val="accent1"/>
              </a:buClr>
              <a:buSzPts val="1400"/>
              <a:buFont typeface="Poppins SemiBold"/>
              <a:buNone/>
              <a:defRPr sz="1400">
                <a:solidFill>
                  <a:schemeClr val="accent1"/>
                </a:solidFill>
                <a:latin typeface="Poppins SemiBold"/>
                <a:ea typeface="Poppins SemiBold"/>
                <a:cs typeface="Poppins SemiBold"/>
                <a:sym typeface="Poppins SemiBold"/>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Statement 04">
  <p:cSld name="Team Anywhere_1_1_1_1_2_2_1_1_1_3_3_2_2_2_4_1_2_1">
    <p:bg>
      <p:bgPr>
        <a:solidFill>
          <a:schemeClr val="accent1"/>
        </a:solidFill>
      </p:bgPr>
    </p:bg>
    <p:spTree>
      <p:nvGrpSpPr>
        <p:cNvPr id="529" name="Shape 529"/>
        <p:cNvGrpSpPr/>
        <p:nvPr/>
      </p:nvGrpSpPr>
      <p:grpSpPr>
        <a:xfrm>
          <a:off x="0" y="0"/>
          <a:ext cx="0" cy="0"/>
          <a:chOff x="0" y="0"/>
          <a:chExt cx="0" cy="0"/>
        </a:xfrm>
      </p:grpSpPr>
      <p:sp>
        <p:nvSpPr>
          <p:cNvPr id="530" name="Google Shape;530;p77"/>
          <p:cNvSpPr txBox="1"/>
          <p:nvPr>
            <p:ph idx="1" type="subTitle"/>
          </p:nvPr>
        </p:nvSpPr>
        <p:spPr>
          <a:xfrm>
            <a:off x="-7172700" y="4201901"/>
            <a:ext cx="2753700" cy="893400"/>
          </a:xfrm>
          <a:prstGeom prst="rect">
            <a:avLst/>
          </a:prstGeom>
        </p:spPr>
        <p:txBody>
          <a:bodyPr anchorCtr="0" anchor="t" bIns="91425" lIns="91425" spcFirstLastPara="1" rIns="91425" wrap="square" tIns="91425">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p:txBody>
      </p:sp>
      <p:sp>
        <p:nvSpPr>
          <p:cNvPr id="531" name="Google Shape;531;p77"/>
          <p:cNvSpPr txBox="1"/>
          <p:nvPr>
            <p:ph idx="2" type="subTitle"/>
          </p:nvPr>
        </p:nvSpPr>
        <p:spPr>
          <a:xfrm>
            <a:off x="-7172700" y="5957090"/>
            <a:ext cx="2753700" cy="893400"/>
          </a:xfrm>
          <a:prstGeom prst="rect">
            <a:avLst/>
          </a:prstGeom>
        </p:spPr>
        <p:txBody>
          <a:bodyPr anchorCtr="0" anchor="t" bIns="91425" lIns="91425" spcFirstLastPara="1" rIns="91425" wrap="square" tIns="91425">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p:txBody>
      </p:sp>
      <p:sp>
        <p:nvSpPr>
          <p:cNvPr id="532" name="Google Shape;532;p77"/>
          <p:cNvSpPr txBox="1"/>
          <p:nvPr>
            <p:ph type="title"/>
          </p:nvPr>
        </p:nvSpPr>
        <p:spPr>
          <a:xfrm>
            <a:off x="690850" y="1702950"/>
            <a:ext cx="7762500" cy="2020500"/>
          </a:xfrm>
          <a:prstGeom prst="rect">
            <a:avLst/>
          </a:prstGeom>
        </p:spPr>
        <p:txBody>
          <a:bodyPr anchorCtr="0" anchor="t" bIns="91425" lIns="91425" spcFirstLastPara="1" rIns="91425" wrap="square" tIns="91425">
            <a:normAutofit/>
          </a:bodyPr>
          <a:lstStyle>
            <a:lvl1pPr lvl="0" rtl="0" algn="ctr">
              <a:spcBef>
                <a:spcPts val="0"/>
              </a:spcBef>
              <a:spcAft>
                <a:spcPts val="0"/>
              </a:spcAft>
              <a:buClr>
                <a:schemeClr val="lt1"/>
              </a:buClr>
              <a:buSzPts val="4400"/>
              <a:buFont typeface="Poppins ExtraBold"/>
              <a:buNone/>
              <a:defRPr b="0" sz="4400">
                <a:solidFill>
                  <a:schemeClr val="lt1"/>
                </a:solidFill>
                <a:latin typeface="Poppins ExtraBold"/>
                <a:ea typeface="Poppins ExtraBold"/>
                <a:cs typeface="Poppins ExtraBold"/>
                <a:sym typeface="Poppins ExtraBold"/>
              </a:defRPr>
            </a:lvl1pPr>
            <a:lvl2pPr lvl="1" rtl="0">
              <a:spcBef>
                <a:spcPts val="0"/>
              </a:spcBef>
              <a:spcAft>
                <a:spcPts val="0"/>
              </a:spcAft>
              <a:buClr>
                <a:schemeClr val="lt1"/>
              </a:buClr>
              <a:buSzPts val="4400"/>
              <a:buNone/>
              <a:defRPr sz="4400">
                <a:solidFill>
                  <a:schemeClr val="lt1"/>
                </a:solidFill>
              </a:defRPr>
            </a:lvl2pPr>
            <a:lvl3pPr lvl="2" rtl="0">
              <a:spcBef>
                <a:spcPts val="0"/>
              </a:spcBef>
              <a:spcAft>
                <a:spcPts val="0"/>
              </a:spcAft>
              <a:buClr>
                <a:schemeClr val="lt1"/>
              </a:buClr>
              <a:buSzPts val="4400"/>
              <a:buNone/>
              <a:defRPr sz="4400">
                <a:solidFill>
                  <a:schemeClr val="lt1"/>
                </a:solidFill>
              </a:defRPr>
            </a:lvl3pPr>
            <a:lvl4pPr lvl="3" rtl="0">
              <a:spcBef>
                <a:spcPts val="0"/>
              </a:spcBef>
              <a:spcAft>
                <a:spcPts val="0"/>
              </a:spcAft>
              <a:buClr>
                <a:schemeClr val="lt1"/>
              </a:buClr>
              <a:buSzPts val="4400"/>
              <a:buNone/>
              <a:defRPr sz="4400">
                <a:solidFill>
                  <a:schemeClr val="lt1"/>
                </a:solidFill>
              </a:defRPr>
            </a:lvl4pPr>
            <a:lvl5pPr lvl="4" rtl="0">
              <a:spcBef>
                <a:spcPts val="0"/>
              </a:spcBef>
              <a:spcAft>
                <a:spcPts val="0"/>
              </a:spcAft>
              <a:buClr>
                <a:schemeClr val="lt1"/>
              </a:buClr>
              <a:buSzPts val="4400"/>
              <a:buNone/>
              <a:defRPr sz="4400">
                <a:solidFill>
                  <a:schemeClr val="lt1"/>
                </a:solidFill>
              </a:defRPr>
            </a:lvl5pPr>
            <a:lvl6pPr lvl="5" rtl="0">
              <a:spcBef>
                <a:spcPts val="0"/>
              </a:spcBef>
              <a:spcAft>
                <a:spcPts val="0"/>
              </a:spcAft>
              <a:buClr>
                <a:schemeClr val="lt1"/>
              </a:buClr>
              <a:buSzPts val="4400"/>
              <a:buNone/>
              <a:defRPr sz="4400">
                <a:solidFill>
                  <a:schemeClr val="lt1"/>
                </a:solidFill>
              </a:defRPr>
            </a:lvl6pPr>
            <a:lvl7pPr lvl="6" rtl="0">
              <a:spcBef>
                <a:spcPts val="0"/>
              </a:spcBef>
              <a:spcAft>
                <a:spcPts val="0"/>
              </a:spcAft>
              <a:buClr>
                <a:schemeClr val="lt1"/>
              </a:buClr>
              <a:buSzPts val="4400"/>
              <a:buNone/>
              <a:defRPr sz="4400">
                <a:solidFill>
                  <a:schemeClr val="lt1"/>
                </a:solidFill>
              </a:defRPr>
            </a:lvl7pPr>
            <a:lvl8pPr lvl="7" rtl="0">
              <a:spcBef>
                <a:spcPts val="0"/>
              </a:spcBef>
              <a:spcAft>
                <a:spcPts val="0"/>
              </a:spcAft>
              <a:buClr>
                <a:schemeClr val="lt1"/>
              </a:buClr>
              <a:buSzPts val="4400"/>
              <a:buNone/>
              <a:defRPr sz="4400">
                <a:solidFill>
                  <a:schemeClr val="lt1"/>
                </a:solidFill>
              </a:defRPr>
            </a:lvl8pPr>
            <a:lvl9pPr lvl="8" rtl="0">
              <a:spcBef>
                <a:spcPts val="0"/>
              </a:spcBef>
              <a:spcAft>
                <a:spcPts val="0"/>
              </a:spcAft>
              <a:buClr>
                <a:schemeClr val="lt1"/>
              </a:buClr>
              <a:buSzPts val="4400"/>
              <a:buNone/>
              <a:defRPr sz="4400">
                <a:solidFill>
                  <a:schemeClr val="lt1"/>
                </a:solidFill>
              </a:defRPr>
            </a:lvl9pPr>
          </a:lstStyle>
          <a:p/>
        </p:txBody>
      </p:sp>
      <p:sp>
        <p:nvSpPr>
          <p:cNvPr id="533" name="Google Shape;533;p77"/>
          <p:cNvSpPr txBox="1"/>
          <p:nvPr>
            <p:ph idx="3" type="subTitle"/>
          </p:nvPr>
        </p:nvSpPr>
        <p:spPr>
          <a:xfrm>
            <a:off x="2512125" y="1196619"/>
            <a:ext cx="4119600" cy="619200"/>
          </a:xfrm>
          <a:prstGeom prst="rect">
            <a:avLst/>
          </a:prstGeom>
        </p:spPr>
        <p:txBody>
          <a:bodyPr anchorCtr="0" anchor="b" bIns="91425" lIns="91425" spcFirstLastPara="1" rIns="91425" wrap="square" tIns="91425">
            <a:normAutofit/>
          </a:bodyPr>
          <a:lstStyle>
            <a:lvl1pPr lvl="0" rtl="0" algn="ctr">
              <a:spcBef>
                <a:spcPts val="0"/>
              </a:spcBef>
              <a:spcAft>
                <a:spcPts val="0"/>
              </a:spcAft>
              <a:buClr>
                <a:schemeClr val="lt1"/>
              </a:buClr>
              <a:buSzPts val="1400"/>
              <a:buFont typeface="Poppins SemiBold"/>
              <a:buNone/>
              <a:defRPr sz="1400">
                <a:solidFill>
                  <a:schemeClr val="lt1"/>
                </a:solidFill>
                <a:latin typeface="Poppins SemiBold"/>
                <a:ea typeface="Poppins SemiBold"/>
                <a:cs typeface="Poppins SemiBold"/>
                <a:sym typeface="Poppins SemiBold"/>
              </a:defRPr>
            </a:lvl1pPr>
            <a:lvl2pPr lvl="1" rtl="0" algn="ctr">
              <a:spcBef>
                <a:spcPts val="0"/>
              </a:spcBef>
              <a:spcAft>
                <a:spcPts val="0"/>
              </a:spcAft>
              <a:buClr>
                <a:schemeClr val="lt1"/>
              </a:buClr>
              <a:buSzPts val="1400"/>
              <a:buNone/>
              <a:defRPr>
                <a:solidFill>
                  <a:schemeClr val="lt1"/>
                </a:solidFill>
              </a:defRPr>
            </a:lvl2pPr>
            <a:lvl3pPr lvl="2" rtl="0" algn="ctr">
              <a:spcBef>
                <a:spcPts val="0"/>
              </a:spcBef>
              <a:spcAft>
                <a:spcPts val="0"/>
              </a:spcAft>
              <a:buClr>
                <a:schemeClr val="lt1"/>
              </a:buClr>
              <a:buSzPts val="1400"/>
              <a:buNone/>
              <a:defRPr>
                <a:solidFill>
                  <a:schemeClr val="lt1"/>
                </a:solidFill>
              </a:defRPr>
            </a:lvl3pPr>
            <a:lvl4pPr lvl="3" rtl="0" algn="ctr">
              <a:spcBef>
                <a:spcPts val="0"/>
              </a:spcBef>
              <a:spcAft>
                <a:spcPts val="0"/>
              </a:spcAft>
              <a:buClr>
                <a:schemeClr val="lt1"/>
              </a:buClr>
              <a:buSzPts val="1400"/>
              <a:buNone/>
              <a:defRPr>
                <a:solidFill>
                  <a:schemeClr val="lt1"/>
                </a:solidFill>
              </a:defRPr>
            </a:lvl4pPr>
            <a:lvl5pPr lvl="4" rtl="0" algn="ctr">
              <a:spcBef>
                <a:spcPts val="0"/>
              </a:spcBef>
              <a:spcAft>
                <a:spcPts val="0"/>
              </a:spcAft>
              <a:buClr>
                <a:schemeClr val="lt1"/>
              </a:buClr>
              <a:buSzPts val="1400"/>
              <a:buNone/>
              <a:defRPr>
                <a:solidFill>
                  <a:schemeClr val="lt1"/>
                </a:solidFill>
              </a:defRPr>
            </a:lvl5pPr>
            <a:lvl6pPr lvl="5" rtl="0" algn="ctr">
              <a:spcBef>
                <a:spcPts val="0"/>
              </a:spcBef>
              <a:spcAft>
                <a:spcPts val="0"/>
              </a:spcAft>
              <a:buClr>
                <a:schemeClr val="lt1"/>
              </a:buClr>
              <a:buSzPts val="1400"/>
              <a:buNone/>
              <a:defRPr>
                <a:solidFill>
                  <a:schemeClr val="lt1"/>
                </a:solidFill>
              </a:defRPr>
            </a:lvl6pPr>
            <a:lvl7pPr lvl="6" rtl="0" algn="ctr">
              <a:spcBef>
                <a:spcPts val="0"/>
              </a:spcBef>
              <a:spcAft>
                <a:spcPts val="0"/>
              </a:spcAft>
              <a:buClr>
                <a:schemeClr val="lt1"/>
              </a:buClr>
              <a:buSzPts val="1400"/>
              <a:buNone/>
              <a:defRPr>
                <a:solidFill>
                  <a:schemeClr val="lt1"/>
                </a:solidFill>
              </a:defRPr>
            </a:lvl7pPr>
            <a:lvl8pPr lvl="7" rtl="0" algn="ctr">
              <a:spcBef>
                <a:spcPts val="0"/>
              </a:spcBef>
              <a:spcAft>
                <a:spcPts val="0"/>
              </a:spcAft>
              <a:buClr>
                <a:schemeClr val="lt1"/>
              </a:buClr>
              <a:buSzPts val="1400"/>
              <a:buNone/>
              <a:defRPr>
                <a:solidFill>
                  <a:schemeClr val="lt1"/>
                </a:solidFill>
              </a:defRPr>
            </a:lvl8pPr>
            <a:lvl9pPr lvl="8" rtl="0" algn="ctr">
              <a:spcBef>
                <a:spcPts val="0"/>
              </a:spcBef>
              <a:spcAft>
                <a:spcPts val="0"/>
              </a:spcAft>
              <a:buClr>
                <a:schemeClr val="lt1"/>
              </a:buClr>
              <a:buSzPts val="1400"/>
              <a:buNone/>
              <a:defRPr>
                <a:solidFill>
                  <a:schemeClr val="lt1"/>
                </a:solidFill>
              </a:defRPr>
            </a:lvl9pPr>
          </a:lstStyle>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Blue">
  <p:cSld name="TITLE_1_1">
    <p:bg>
      <p:bgPr>
        <a:solidFill>
          <a:schemeClr val="accent1"/>
        </a:solidFill>
      </p:bgPr>
    </p:bg>
    <p:spTree>
      <p:nvGrpSpPr>
        <p:cNvPr id="534" name="Shape 534"/>
        <p:cNvGrpSpPr/>
        <p:nvPr/>
      </p:nvGrpSpPr>
      <p:grpSpPr>
        <a:xfrm>
          <a:off x="0" y="0"/>
          <a:ext cx="0" cy="0"/>
          <a:chOff x="0" y="0"/>
          <a:chExt cx="0" cy="0"/>
        </a:xfrm>
      </p:grpSpPr>
      <p:sp>
        <p:nvSpPr>
          <p:cNvPr id="535" name="Google Shape;535;p7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536" name="Google Shape;536;p78"/>
          <p:cNvSpPr txBox="1"/>
          <p:nvPr>
            <p:ph idx="1" type="subTitle"/>
          </p:nvPr>
        </p:nvSpPr>
        <p:spPr>
          <a:xfrm>
            <a:off x="4609425" y="2614925"/>
            <a:ext cx="3257100" cy="12114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2"/>
              </a:buClr>
              <a:buSzPts val="1400"/>
              <a:buFont typeface="Poppins Light"/>
              <a:buNone/>
              <a:defRPr sz="1400">
                <a:solidFill>
                  <a:schemeClr val="lt2"/>
                </a:solidFill>
                <a:latin typeface="Poppins Light"/>
                <a:ea typeface="Poppins Light"/>
                <a:cs typeface="Poppins Light"/>
                <a:sym typeface="Poppins Light"/>
              </a:defRPr>
            </a:lvl1pPr>
            <a:lvl2pPr lvl="1" rtl="0">
              <a:spcBef>
                <a:spcPts val="0"/>
              </a:spcBef>
              <a:spcAft>
                <a:spcPts val="0"/>
              </a:spcAft>
              <a:buClr>
                <a:schemeClr val="lt1"/>
              </a:buClr>
              <a:buSzPts val="1000"/>
              <a:buNone/>
              <a:defRPr sz="1000">
                <a:solidFill>
                  <a:schemeClr val="lt1"/>
                </a:solidFill>
              </a:defRPr>
            </a:lvl2pPr>
            <a:lvl3pPr lvl="2" rtl="0">
              <a:spcBef>
                <a:spcPts val="0"/>
              </a:spcBef>
              <a:spcAft>
                <a:spcPts val="0"/>
              </a:spcAft>
              <a:buClr>
                <a:schemeClr val="lt1"/>
              </a:buClr>
              <a:buSzPts val="1000"/>
              <a:buNone/>
              <a:defRPr sz="1000">
                <a:solidFill>
                  <a:schemeClr val="lt1"/>
                </a:solidFill>
              </a:defRPr>
            </a:lvl3pPr>
            <a:lvl4pPr lvl="3" rtl="0">
              <a:spcBef>
                <a:spcPts val="0"/>
              </a:spcBef>
              <a:spcAft>
                <a:spcPts val="0"/>
              </a:spcAft>
              <a:buClr>
                <a:schemeClr val="lt1"/>
              </a:buClr>
              <a:buSzPts val="1000"/>
              <a:buNone/>
              <a:defRPr sz="1000">
                <a:solidFill>
                  <a:schemeClr val="lt1"/>
                </a:solidFill>
              </a:defRPr>
            </a:lvl4pPr>
            <a:lvl5pPr lvl="4" rtl="0">
              <a:spcBef>
                <a:spcPts val="0"/>
              </a:spcBef>
              <a:spcAft>
                <a:spcPts val="0"/>
              </a:spcAft>
              <a:buClr>
                <a:schemeClr val="lt1"/>
              </a:buClr>
              <a:buSzPts val="1000"/>
              <a:buNone/>
              <a:defRPr sz="1000">
                <a:solidFill>
                  <a:schemeClr val="lt1"/>
                </a:solidFill>
              </a:defRPr>
            </a:lvl5pPr>
            <a:lvl6pPr lvl="5" rtl="0">
              <a:spcBef>
                <a:spcPts val="0"/>
              </a:spcBef>
              <a:spcAft>
                <a:spcPts val="0"/>
              </a:spcAft>
              <a:buClr>
                <a:schemeClr val="lt1"/>
              </a:buClr>
              <a:buSzPts val="1000"/>
              <a:buNone/>
              <a:defRPr sz="1000">
                <a:solidFill>
                  <a:schemeClr val="lt1"/>
                </a:solidFill>
              </a:defRPr>
            </a:lvl6pPr>
            <a:lvl7pPr lvl="6" rtl="0">
              <a:spcBef>
                <a:spcPts val="0"/>
              </a:spcBef>
              <a:spcAft>
                <a:spcPts val="0"/>
              </a:spcAft>
              <a:buClr>
                <a:schemeClr val="lt1"/>
              </a:buClr>
              <a:buSzPts val="1000"/>
              <a:buNone/>
              <a:defRPr sz="1000">
                <a:solidFill>
                  <a:schemeClr val="lt1"/>
                </a:solidFill>
              </a:defRPr>
            </a:lvl7pPr>
            <a:lvl8pPr lvl="7" rtl="0">
              <a:spcBef>
                <a:spcPts val="0"/>
              </a:spcBef>
              <a:spcAft>
                <a:spcPts val="0"/>
              </a:spcAft>
              <a:buClr>
                <a:schemeClr val="lt1"/>
              </a:buClr>
              <a:buSzPts val="1000"/>
              <a:buNone/>
              <a:defRPr sz="1000">
                <a:solidFill>
                  <a:schemeClr val="lt1"/>
                </a:solidFill>
              </a:defRPr>
            </a:lvl8pPr>
            <a:lvl9pPr lvl="8" rtl="0">
              <a:spcBef>
                <a:spcPts val="0"/>
              </a:spcBef>
              <a:spcAft>
                <a:spcPts val="0"/>
              </a:spcAft>
              <a:buClr>
                <a:schemeClr val="lt1"/>
              </a:buClr>
              <a:buSzPts val="1000"/>
              <a:buNone/>
              <a:defRPr sz="1000">
                <a:solidFill>
                  <a:schemeClr val="lt1"/>
                </a:solidFill>
              </a:defRPr>
            </a:lvl9pPr>
          </a:lstStyle>
          <a:p/>
        </p:txBody>
      </p:sp>
      <p:sp>
        <p:nvSpPr>
          <p:cNvPr id="537" name="Google Shape;537;p78"/>
          <p:cNvSpPr txBox="1"/>
          <p:nvPr>
            <p:ph type="title"/>
          </p:nvPr>
        </p:nvSpPr>
        <p:spPr>
          <a:xfrm>
            <a:off x="4610800" y="805300"/>
            <a:ext cx="3503400" cy="1879500"/>
          </a:xfrm>
          <a:prstGeom prst="rect">
            <a:avLst/>
          </a:prstGeom>
        </p:spPr>
        <p:txBody>
          <a:bodyPr anchorCtr="0" anchor="b" bIns="91425" lIns="91425" spcFirstLastPara="1" rIns="91425" wrap="square" tIns="91425">
            <a:normAutofit/>
          </a:bodyPr>
          <a:lstStyle>
            <a:lvl1pPr lvl="0" rtl="0">
              <a:spcBef>
                <a:spcPts val="0"/>
              </a:spcBef>
              <a:spcAft>
                <a:spcPts val="0"/>
              </a:spcAft>
              <a:buClr>
                <a:schemeClr val="lt1"/>
              </a:buClr>
              <a:buSzPts val="3000"/>
              <a:buFont typeface="Poppins ExtraBold"/>
              <a:buNone/>
              <a:defRPr b="0" sz="3000">
                <a:solidFill>
                  <a:schemeClr val="lt1"/>
                </a:solidFill>
                <a:latin typeface="Poppins ExtraBold"/>
                <a:ea typeface="Poppins ExtraBold"/>
                <a:cs typeface="Poppins ExtraBold"/>
                <a:sym typeface="Poppins ExtraBold"/>
              </a:defRPr>
            </a:lvl1pPr>
            <a:lvl2pPr lvl="1" rtl="0">
              <a:spcBef>
                <a:spcPts val="0"/>
              </a:spcBef>
              <a:spcAft>
                <a:spcPts val="0"/>
              </a:spcAft>
              <a:buClr>
                <a:schemeClr val="lt1"/>
              </a:buClr>
              <a:buSzPts val="4100"/>
              <a:buNone/>
              <a:defRPr sz="4100">
                <a:solidFill>
                  <a:schemeClr val="lt1"/>
                </a:solidFill>
              </a:defRPr>
            </a:lvl2pPr>
            <a:lvl3pPr lvl="2" rtl="0">
              <a:spcBef>
                <a:spcPts val="0"/>
              </a:spcBef>
              <a:spcAft>
                <a:spcPts val="0"/>
              </a:spcAft>
              <a:buClr>
                <a:schemeClr val="lt1"/>
              </a:buClr>
              <a:buSzPts val="4100"/>
              <a:buNone/>
              <a:defRPr sz="4100">
                <a:solidFill>
                  <a:schemeClr val="lt1"/>
                </a:solidFill>
              </a:defRPr>
            </a:lvl3pPr>
            <a:lvl4pPr lvl="3" rtl="0">
              <a:spcBef>
                <a:spcPts val="0"/>
              </a:spcBef>
              <a:spcAft>
                <a:spcPts val="0"/>
              </a:spcAft>
              <a:buClr>
                <a:schemeClr val="lt1"/>
              </a:buClr>
              <a:buSzPts val="4100"/>
              <a:buNone/>
              <a:defRPr sz="4100">
                <a:solidFill>
                  <a:schemeClr val="lt1"/>
                </a:solidFill>
              </a:defRPr>
            </a:lvl4pPr>
            <a:lvl5pPr lvl="4" rtl="0">
              <a:spcBef>
                <a:spcPts val="0"/>
              </a:spcBef>
              <a:spcAft>
                <a:spcPts val="0"/>
              </a:spcAft>
              <a:buClr>
                <a:schemeClr val="lt1"/>
              </a:buClr>
              <a:buSzPts val="4100"/>
              <a:buNone/>
              <a:defRPr sz="4100">
                <a:solidFill>
                  <a:schemeClr val="lt1"/>
                </a:solidFill>
              </a:defRPr>
            </a:lvl5pPr>
            <a:lvl6pPr lvl="5" rtl="0">
              <a:spcBef>
                <a:spcPts val="0"/>
              </a:spcBef>
              <a:spcAft>
                <a:spcPts val="0"/>
              </a:spcAft>
              <a:buClr>
                <a:schemeClr val="lt1"/>
              </a:buClr>
              <a:buSzPts val="4100"/>
              <a:buNone/>
              <a:defRPr sz="4100">
                <a:solidFill>
                  <a:schemeClr val="lt1"/>
                </a:solidFill>
              </a:defRPr>
            </a:lvl6pPr>
            <a:lvl7pPr lvl="6" rtl="0">
              <a:spcBef>
                <a:spcPts val="0"/>
              </a:spcBef>
              <a:spcAft>
                <a:spcPts val="0"/>
              </a:spcAft>
              <a:buClr>
                <a:schemeClr val="lt1"/>
              </a:buClr>
              <a:buSzPts val="4100"/>
              <a:buNone/>
              <a:defRPr sz="4100">
                <a:solidFill>
                  <a:schemeClr val="lt1"/>
                </a:solidFill>
              </a:defRPr>
            </a:lvl7pPr>
            <a:lvl8pPr lvl="7" rtl="0">
              <a:spcBef>
                <a:spcPts val="0"/>
              </a:spcBef>
              <a:spcAft>
                <a:spcPts val="0"/>
              </a:spcAft>
              <a:buClr>
                <a:schemeClr val="lt1"/>
              </a:buClr>
              <a:buSzPts val="4100"/>
              <a:buNone/>
              <a:defRPr sz="4100">
                <a:solidFill>
                  <a:schemeClr val="lt1"/>
                </a:solidFill>
              </a:defRPr>
            </a:lvl8pPr>
            <a:lvl9pPr lvl="8" rtl="0">
              <a:spcBef>
                <a:spcPts val="0"/>
              </a:spcBef>
              <a:spcAft>
                <a:spcPts val="0"/>
              </a:spcAft>
              <a:buClr>
                <a:schemeClr val="lt1"/>
              </a:buClr>
              <a:buSzPts val="4100"/>
              <a:buNone/>
              <a:defRPr sz="4100">
                <a:solidFill>
                  <a:schemeClr val="lt1"/>
                </a:solidFill>
              </a:defRPr>
            </a:lvl9pPr>
          </a:lstStyle>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graphy 02">
  <p:cSld name="TITLE_1_1_1">
    <p:bg>
      <p:bgPr>
        <a:solidFill>
          <a:schemeClr val="lt1"/>
        </a:solidFill>
      </p:bgPr>
    </p:bg>
    <p:spTree>
      <p:nvGrpSpPr>
        <p:cNvPr id="538" name="Shape 538"/>
        <p:cNvGrpSpPr/>
        <p:nvPr/>
      </p:nvGrpSpPr>
      <p:grpSpPr>
        <a:xfrm>
          <a:off x="0" y="0"/>
          <a:ext cx="0" cy="0"/>
          <a:chOff x="0" y="0"/>
          <a:chExt cx="0" cy="0"/>
        </a:xfrm>
      </p:grpSpPr>
      <p:sp>
        <p:nvSpPr>
          <p:cNvPr id="539" name="Google Shape;539;p7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pic>
        <p:nvPicPr>
          <p:cNvPr descr="Combo 13.png" id="540" name="Google Shape;540;p79"/>
          <p:cNvPicPr preferRelativeResize="0"/>
          <p:nvPr/>
        </p:nvPicPr>
        <p:blipFill rotWithShape="1">
          <a:blip r:embed="rId2">
            <a:alphaModFix/>
          </a:blip>
          <a:srcRect b="0" l="0" r="0" t="0"/>
          <a:stretch/>
        </p:blipFill>
        <p:spPr>
          <a:xfrm>
            <a:off x="6596701" y="2405091"/>
            <a:ext cx="3147372" cy="2776507"/>
          </a:xfrm>
          <a:prstGeom prst="rect">
            <a:avLst/>
          </a:prstGeom>
          <a:noFill/>
          <a:ln>
            <a:noFill/>
          </a:ln>
        </p:spPr>
      </p:pic>
      <p:pic>
        <p:nvPicPr>
          <p:cNvPr descr="Group 634611.png" id="541" name="Google Shape;541;p79"/>
          <p:cNvPicPr preferRelativeResize="0"/>
          <p:nvPr/>
        </p:nvPicPr>
        <p:blipFill rotWithShape="1">
          <a:blip r:embed="rId3">
            <a:alphaModFix/>
          </a:blip>
          <a:srcRect b="0" l="0" r="0" t="0"/>
          <a:stretch/>
        </p:blipFill>
        <p:spPr>
          <a:xfrm>
            <a:off x="0" y="3138662"/>
            <a:ext cx="2877797" cy="2004838"/>
          </a:xfrm>
          <a:prstGeom prst="rect">
            <a:avLst/>
          </a:prstGeom>
          <a:noFill/>
          <a:ln>
            <a:noFill/>
          </a:ln>
        </p:spPr>
      </p:pic>
      <p:pic>
        <p:nvPicPr>
          <p:cNvPr descr="Group 634610.png" id="542" name="Google Shape;542;p79"/>
          <p:cNvPicPr preferRelativeResize="0"/>
          <p:nvPr/>
        </p:nvPicPr>
        <p:blipFill rotWithShape="1">
          <a:blip r:embed="rId4">
            <a:alphaModFix/>
          </a:blip>
          <a:srcRect b="0" l="0" r="0" t="0"/>
          <a:stretch/>
        </p:blipFill>
        <p:spPr>
          <a:xfrm>
            <a:off x="6394743" y="-460735"/>
            <a:ext cx="3036196" cy="2571752"/>
          </a:xfrm>
          <a:prstGeom prst="rect">
            <a:avLst/>
          </a:prstGeom>
          <a:noFill/>
          <a:ln>
            <a:noFill/>
          </a:ln>
        </p:spPr>
      </p:pic>
      <p:sp>
        <p:nvSpPr>
          <p:cNvPr id="543" name="Google Shape;543;p79"/>
          <p:cNvSpPr txBox="1"/>
          <p:nvPr>
            <p:ph type="title"/>
          </p:nvPr>
        </p:nvSpPr>
        <p:spPr>
          <a:xfrm>
            <a:off x="2000400" y="1079400"/>
            <a:ext cx="5143200" cy="13050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4000"/>
              <a:buFont typeface="Poppins ExtraBold"/>
              <a:buNone/>
              <a:defRPr b="0" sz="4000">
                <a:latin typeface="Poppins ExtraBold"/>
                <a:ea typeface="Poppins ExtraBold"/>
                <a:cs typeface="Poppins ExtraBold"/>
                <a:sym typeface="Poppins ExtraBold"/>
              </a:defRPr>
            </a:lvl1pPr>
            <a:lvl2pPr lvl="1" rtl="0" algn="ctr">
              <a:spcBef>
                <a:spcPts val="0"/>
              </a:spcBef>
              <a:spcAft>
                <a:spcPts val="0"/>
              </a:spcAft>
              <a:buSzPts val="4100"/>
              <a:buNone/>
              <a:defRPr sz="4100"/>
            </a:lvl2pPr>
            <a:lvl3pPr lvl="2" rtl="0" algn="ctr">
              <a:spcBef>
                <a:spcPts val="0"/>
              </a:spcBef>
              <a:spcAft>
                <a:spcPts val="0"/>
              </a:spcAft>
              <a:buSzPts val="4100"/>
              <a:buNone/>
              <a:defRPr sz="4100"/>
            </a:lvl3pPr>
            <a:lvl4pPr lvl="3" rtl="0" algn="ctr">
              <a:spcBef>
                <a:spcPts val="0"/>
              </a:spcBef>
              <a:spcAft>
                <a:spcPts val="0"/>
              </a:spcAft>
              <a:buSzPts val="4100"/>
              <a:buNone/>
              <a:defRPr sz="4100"/>
            </a:lvl4pPr>
            <a:lvl5pPr lvl="4" rtl="0" algn="ctr">
              <a:spcBef>
                <a:spcPts val="0"/>
              </a:spcBef>
              <a:spcAft>
                <a:spcPts val="0"/>
              </a:spcAft>
              <a:buSzPts val="4100"/>
              <a:buNone/>
              <a:defRPr sz="4100"/>
            </a:lvl5pPr>
            <a:lvl6pPr lvl="5" rtl="0" algn="ctr">
              <a:spcBef>
                <a:spcPts val="0"/>
              </a:spcBef>
              <a:spcAft>
                <a:spcPts val="0"/>
              </a:spcAft>
              <a:buSzPts val="4100"/>
              <a:buNone/>
              <a:defRPr sz="4100"/>
            </a:lvl6pPr>
            <a:lvl7pPr lvl="6" rtl="0" algn="ctr">
              <a:spcBef>
                <a:spcPts val="0"/>
              </a:spcBef>
              <a:spcAft>
                <a:spcPts val="0"/>
              </a:spcAft>
              <a:buSzPts val="4100"/>
              <a:buNone/>
              <a:defRPr sz="4100"/>
            </a:lvl7pPr>
            <a:lvl8pPr lvl="7" rtl="0" algn="ctr">
              <a:spcBef>
                <a:spcPts val="0"/>
              </a:spcBef>
              <a:spcAft>
                <a:spcPts val="0"/>
              </a:spcAft>
              <a:buSzPts val="4100"/>
              <a:buNone/>
              <a:defRPr sz="4100"/>
            </a:lvl8pPr>
            <a:lvl9pPr lvl="8" rtl="0" algn="ctr">
              <a:spcBef>
                <a:spcPts val="0"/>
              </a:spcBef>
              <a:spcAft>
                <a:spcPts val="0"/>
              </a:spcAft>
              <a:buSzPts val="4100"/>
              <a:buNone/>
              <a:defRPr sz="4100"/>
            </a:lvl9pPr>
          </a:lstStyle>
          <a:p/>
        </p:txBody>
      </p:sp>
      <p:sp>
        <p:nvSpPr>
          <p:cNvPr id="544" name="Google Shape;544;p79"/>
          <p:cNvSpPr txBox="1"/>
          <p:nvPr>
            <p:ph idx="1" type="subTitle"/>
          </p:nvPr>
        </p:nvSpPr>
        <p:spPr>
          <a:xfrm>
            <a:off x="2225775" y="2548950"/>
            <a:ext cx="4692900" cy="1305000"/>
          </a:xfrm>
          <a:prstGeom prst="rect">
            <a:avLst/>
          </a:prstGeom>
        </p:spPr>
        <p:txBody>
          <a:bodyPr anchorCtr="0" anchor="t" bIns="91425" lIns="91425" spcFirstLastPara="1" rIns="91425" wrap="square" tIns="91425">
            <a:normAutofit/>
          </a:bodyPr>
          <a:lstStyle>
            <a:lvl1pPr lvl="0" rtl="0" algn="ctr">
              <a:spcBef>
                <a:spcPts val="0"/>
              </a:spcBef>
              <a:spcAft>
                <a:spcPts val="0"/>
              </a:spcAft>
              <a:buSzPts val="1200"/>
              <a:buFont typeface="Poppins Light"/>
              <a:buNone/>
              <a:defRPr sz="1200">
                <a:latin typeface="Poppins Light"/>
                <a:ea typeface="Poppins Light"/>
                <a:cs typeface="Poppins Light"/>
                <a:sym typeface="Poppins Light"/>
              </a:defRPr>
            </a:lvl1pPr>
            <a:lvl2pPr lvl="1" rtl="0" algn="ctr">
              <a:spcBef>
                <a:spcPts val="0"/>
              </a:spcBef>
              <a:spcAft>
                <a:spcPts val="0"/>
              </a:spcAft>
              <a:buSzPts val="1600"/>
              <a:buNone/>
              <a:defRPr sz="1600"/>
            </a:lvl2pPr>
            <a:lvl3pPr lvl="2" rtl="0" algn="ctr">
              <a:spcBef>
                <a:spcPts val="0"/>
              </a:spcBef>
              <a:spcAft>
                <a:spcPts val="0"/>
              </a:spcAft>
              <a:buSzPts val="1600"/>
              <a:buNone/>
              <a:defRPr sz="1600"/>
            </a:lvl3pPr>
            <a:lvl4pPr lvl="3" rtl="0" algn="ctr">
              <a:spcBef>
                <a:spcPts val="0"/>
              </a:spcBef>
              <a:spcAft>
                <a:spcPts val="0"/>
              </a:spcAft>
              <a:buSzPts val="1600"/>
              <a:buNone/>
              <a:defRPr sz="1600"/>
            </a:lvl4pPr>
            <a:lvl5pPr lvl="4" rtl="0" algn="ctr">
              <a:spcBef>
                <a:spcPts val="0"/>
              </a:spcBef>
              <a:spcAft>
                <a:spcPts val="0"/>
              </a:spcAft>
              <a:buSzPts val="1600"/>
              <a:buNone/>
              <a:defRPr sz="1600"/>
            </a:lvl5pPr>
            <a:lvl6pPr lvl="5" rtl="0" algn="ctr">
              <a:spcBef>
                <a:spcPts val="0"/>
              </a:spcBef>
              <a:spcAft>
                <a:spcPts val="0"/>
              </a:spcAft>
              <a:buSzPts val="1600"/>
              <a:buNone/>
              <a:defRPr sz="1600"/>
            </a:lvl6pPr>
            <a:lvl7pPr lvl="6" rtl="0" algn="ctr">
              <a:spcBef>
                <a:spcPts val="0"/>
              </a:spcBef>
              <a:spcAft>
                <a:spcPts val="0"/>
              </a:spcAft>
              <a:buSzPts val="1600"/>
              <a:buNone/>
              <a:defRPr sz="1600"/>
            </a:lvl7pPr>
            <a:lvl8pPr lvl="7" rtl="0" algn="ctr">
              <a:spcBef>
                <a:spcPts val="0"/>
              </a:spcBef>
              <a:spcAft>
                <a:spcPts val="0"/>
              </a:spcAft>
              <a:buSzPts val="1600"/>
              <a:buNone/>
              <a:defRPr sz="1600"/>
            </a:lvl8pPr>
            <a:lvl9pPr lvl="8" rtl="0" algn="ctr">
              <a:spcBef>
                <a:spcPts val="0"/>
              </a:spcBef>
              <a:spcAft>
                <a:spcPts val="0"/>
              </a:spcAft>
              <a:buSzPts val="1600"/>
              <a:buNone/>
              <a:defRPr sz="1600"/>
            </a:lvl9pPr>
          </a:lstStyle>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graphy 02 1">
  <p:cSld name="TITLE_1_1_1_1">
    <p:bg>
      <p:bgPr>
        <a:solidFill>
          <a:schemeClr val="dk1"/>
        </a:solidFill>
      </p:bgPr>
    </p:bg>
    <p:spTree>
      <p:nvGrpSpPr>
        <p:cNvPr id="545" name="Shape 545"/>
        <p:cNvGrpSpPr/>
        <p:nvPr/>
      </p:nvGrpSpPr>
      <p:grpSpPr>
        <a:xfrm>
          <a:off x="0" y="0"/>
          <a:ext cx="0" cy="0"/>
          <a:chOff x="0" y="0"/>
          <a:chExt cx="0" cy="0"/>
        </a:xfrm>
      </p:grpSpPr>
      <p:sp>
        <p:nvSpPr>
          <p:cNvPr id="546" name="Google Shape;546;p8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547" name="Google Shape;547;p80"/>
          <p:cNvSpPr txBox="1"/>
          <p:nvPr>
            <p:ph type="title"/>
          </p:nvPr>
        </p:nvSpPr>
        <p:spPr>
          <a:xfrm>
            <a:off x="2089925" y="1079400"/>
            <a:ext cx="4964400" cy="1305000"/>
          </a:xfrm>
          <a:prstGeom prst="rect">
            <a:avLst/>
          </a:prstGeom>
        </p:spPr>
        <p:txBody>
          <a:bodyPr anchorCtr="0" anchor="b" bIns="91425" lIns="91425" spcFirstLastPara="1" rIns="91425" wrap="square" tIns="91425">
            <a:normAutofit/>
          </a:bodyPr>
          <a:lstStyle>
            <a:lvl1pPr lvl="0" rtl="0" algn="ctr">
              <a:spcBef>
                <a:spcPts val="0"/>
              </a:spcBef>
              <a:spcAft>
                <a:spcPts val="0"/>
              </a:spcAft>
              <a:buClr>
                <a:schemeClr val="lt1"/>
              </a:buClr>
              <a:buSzPts val="4000"/>
              <a:buFont typeface="Poppins ExtraBold"/>
              <a:buNone/>
              <a:defRPr b="0" sz="4000">
                <a:solidFill>
                  <a:schemeClr val="lt1"/>
                </a:solidFill>
                <a:latin typeface="Poppins ExtraBold"/>
                <a:ea typeface="Poppins ExtraBold"/>
                <a:cs typeface="Poppins ExtraBold"/>
                <a:sym typeface="Poppins ExtraBold"/>
              </a:defRPr>
            </a:lvl1pPr>
            <a:lvl2pPr lvl="1" rtl="0" algn="ctr">
              <a:spcBef>
                <a:spcPts val="0"/>
              </a:spcBef>
              <a:spcAft>
                <a:spcPts val="0"/>
              </a:spcAft>
              <a:buClr>
                <a:schemeClr val="lt1"/>
              </a:buClr>
              <a:buSzPts val="4100"/>
              <a:buNone/>
              <a:defRPr sz="4100">
                <a:solidFill>
                  <a:schemeClr val="lt1"/>
                </a:solidFill>
              </a:defRPr>
            </a:lvl2pPr>
            <a:lvl3pPr lvl="2" rtl="0" algn="ctr">
              <a:spcBef>
                <a:spcPts val="0"/>
              </a:spcBef>
              <a:spcAft>
                <a:spcPts val="0"/>
              </a:spcAft>
              <a:buClr>
                <a:schemeClr val="lt1"/>
              </a:buClr>
              <a:buSzPts val="4100"/>
              <a:buNone/>
              <a:defRPr sz="4100">
                <a:solidFill>
                  <a:schemeClr val="lt1"/>
                </a:solidFill>
              </a:defRPr>
            </a:lvl3pPr>
            <a:lvl4pPr lvl="3" rtl="0" algn="ctr">
              <a:spcBef>
                <a:spcPts val="0"/>
              </a:spcBef>
              <a:spcAft>
                <a:spcPts val="0"/>
              </a:spcAft>
              <a:buClr>
                <a:schemeClr val="lt1"/>
              </a:buClr>
              <a:buSzPts val="4100"/>
              <a:buNone/>
              <a:defRPr sz="4100">
                <a:solidFill>
                  <a:schemeClr val="lt1"/>
                </a:solidFill>
              </a:defRPr>
            </a:lvl4pPr>
            <a:lvl5pPr lvl="4" rtl="0" algn="ctr">
              <a:spcBef>
                <a:spcPts val="0"/>
              </a:spcBef>
              <a:spcAft>
                <a:spcPts val="0"/>
              </a:spcAft>
              <a:buClr>
                <a:schemeClr val="lt1"/>
              </a:buClr>
              <a:buSzPts val="4100"/>
              <a:buNone/>
              <a:defRPr sz="4100">
                <a:solidFill>
                  <a:schemeClr val="lt1"/>
                </a:solidFill>
              </a:defRPr>
            </a:lvl5pPr>
            <a:lvl6pPr lvl="5" rtl="0" algn="ctr">
              <a:spcBef>
                <a:spcPts val="0"/>
              </a:spcBef>
              <a:spcAft>
                <a:spcPts val="0"/>
              </a:spcAft>
              <a:buClr>
                <a:schemeClr val="lt1"/>
              </a:buClr>
              <a:buSzPts val="4100"/>
              <a:buNone/>
              <a:defRPr sz="4100">
                <a:solidFill>
                  <a:schemeClr val="lt1"/>
                </a:solidFill>
              </a:defRPr>
            </a:lvl6pPr>
            <a:lvl7pPr lvl="6" rtl="0" algn="ctr">
              <a:spcBef>
                <a:spcPts val="0"/>
              </a:spcBef>
              <a:spcAft>
                <a:spcPts val="0"/>
              </a:spcAft>
              <a:buClr>
                <a:schemeClr val="lt1"/>
              </a:buClr>
              <a:buSzPts val="4100"/>
              <a:buNone/>
              <a:defRPr sz="4100">
                <a:solidFill>
                  <a:schemeClr val="lt1"/>
                </a:solidFill>
              </a:defRPr>
            </a:lvl7pPr>
            <a:lvl8pPr lvl="7" rtl="0" algn="ctr">
              <a:spcBef>
                <a:spcPts val="0"/>
              </a:spcBef>
              <a:spcAft>
                <a:spcPts val="0"/>
              </a:spcAft>
              <a:buClr>
                <a:schemeClr val="lt1"/>
              </a:buClr>
              <a:buSzPts val="4100"/>
              <a:buNone/>
              <a:defRPr sz="4100">
                <a:solidFill>
                  <a:schemeClr val="lt1"/>
                </a:solidFill>
              </a:defRPr>
            </a:lvl8pPr>
            <a:lvl9pPr lvl="8" rtl="0" algn="ctr">
              <a:spcBef>
                <a:spcPts val="0"/>
              </a:spcBef>
              <a:spcAft>
                <a:spcPts val="0"/>
              </a:spcAft>
              <a:buClr>
                <a:schemeClr val="lt1"/>
              </a:buClr>
              <a:buSzPts val="4100"/>
              <a:buNone/>
              <a:defRPr sz="4100">
                <a:solidFill>
                  <a:schemeClr val="lt1"/>
                </a:solidFill>
              </a:defRPr>
            </a:lvl9pPr>
          </a:lstStyle>
          <a:p/>
        </p:txBody>
      </p:sp>
      <p:sp>
        <p:nvSpPr>
          <p:cNvPr id="548" name="Google Shape;548;p80"/>
          <p:cNvSpPr txBox="1"/>
          <p:nvPr>
            <p:ph idx="1" type="subTitle"/>
          </p:nvPr>
        </p:nvSpPr>
        <p:spPr>
          <a:xfrm>
            <a:off x="2612750" y="2548950"/>
            <a:ext cx="3918900" cy="1305000"/>
          </a:xfrm>
          <a:prstGeom prst="rect">
            <a:avLst/>
          </a:prstGeom>
        </p:spPr>
        <p:txBody>
          <a:bodyPr anchorCtr="0" anchor="t" bIns="91425" lIns="91425" spcFirstLastPara="1" rIns="91425" wrap="square" tIns="91425">
            <a:normAutofit/>
          </a:bodyPr>
          <a:lstStyle>
            <a:lvl1pPr lvl="0" rtl="0" algn="ctr">
              <a:spcBef>
                <a:spcPts val="0"/>
              </a:spcBef>
              <a:spcAft>
                <a:spcPts val="0"/>
              </a:spcAft>
              <a:buClr>
                <a:schemeClr val="lt2"/>
              </a:buClr>
              <a:buSzPts val="1200"/>
              <a:buFont typeface="Poppins Light"/>
              <a:buNone/>
              <a:defRPr sz="1200">
                <a:solidFill>
                  <a:schemeClr val="lt2"/>
                </a:solidFill>
                <a:latin typeface="Poppins Light"/>
                <a:ea typeface="Poppins Light"/>
                <a:cs typeface="Poppins Light"/>
                <a:sym typeface="Poppins Light"/>
              </a:defRPr>
            </a:lvl1pPr>
            <a:lvl2pPr lvl="1" rtl="0" algn="ctr">
              <a:spcBef>
                <a:spcPts val="0"/>
              </a:spcBef>
              <a:spcAft>
                <a:spcPts val="0"/>
              </a:spcAft>
              <a:buClr>
                <a:schemeClr val="lt2"/>
              </a:buClr>
              <a:buSzPts val="1600"/>
              <a:buNone/>
              <a:defRPr sz="1600">
                <a:solidFill>
                  <a:schemeClr val="lt2"/>
                </a:solidFill>
              </a:defRPr>
            </a:lvl2pPr>
            <a:lvl3pPr lvl="2" rtl="0" algn="ctr">
              <a:spcBef>
                <a:spcPts val="0"/>
              </a:spcBef>
              <a:spcAft>
                <a:spcPts val="0"/>
              </a:spcAft>
              <a:buClr>
                <a:schemeClr val="lt2"/>
              </a:buClr>
              <a:buSzPts val="1600"/>
              <a:buNone/>
              <a:defRPr sz="1600">
                <a:solidFill>
                  <a:schemeClr val="lt2"/>
                </a:solidFill>
              </a:defRPr>
            </a:lvl3pPr>
            <a:lvl4pPr lvl="3" rtl="0" algn="ctr">
              <a:spcBef>
                <a:spcPts val="0"/>
              </a:spcBef>
              <a:spcAft>
                <a:spcPts val="0"/>
              </a:spcAft>
              <a:buClr>
                <a:schemeClr val="lt2"/>
              </a:buClr>
              <a:buSzPts val="1600"/>
              <a:buNone/>
              <a:defRPr sz="1600">
                <a:solidFill>
                  <a:schemeClr val="lt2"/>
                </a:solidFill>
              </a:defRPr>
            </a:lvl4pPr>
            <a:lvl5pPr lvl="4" rtl="0" algn="ctr">
              <a:spcBef>
                <a:spcPts val="0"/>
              </a:spcBef>
              <a:spcAft>
                <a:spcPts val="0"/>
              </a:spcAft>
              <a:buClr>
                <a:schemeClr val="lt2"/>
              </a:buClr>
              <a:buSzPts val="1600"/>
              <a:buNone/>
              <a:defRPr sz="1600">
                <a:solidFill>
                  <a:schemeClr val="lt2"/>
                </a:solidFill>
              </a:defRPr>
            </a:lvl5pPr>
            <a:lvl6pPr lvl="5" rtl="0" algn="ctr">
              <a:spcBef>
                <a:spcPts val="0"/>
              </a:spcBef>
              <a:spcAft>
                <a:spcPts val="0"/>
              </a:spcAft>
              <a:buClr>
                <a:schemeClr val="lt2"/>
              </a:buClr>
              <a:buSzPts val="1600"/>
              <a:buNone/>
              <a:defRPr sz="1600">
                <a:solidFill>
                  <a:schemeClr val="lt2"/>
                </a:solidFill>
              </a:defRPr>
            </a:lvl6pPr>
            <a:lvl7pPr lvl="6" rtl="0" algn="ctr">
              <a:spcBef>
                <a:spcPts val="0"/>
              </a:spcBef>
              <a:spcAft>
                <a:spcPts val="0"/>
              </a:spcAft>
              <a:buClr>
                <a:schemeClr val="lt2"/>
              </a:buClr>
              <a:buSzPts val="1600"/>
              <a:buNone/>
              <a:defRPr sz="1600">
                <a:solidFill>
                  <a:schemeClr val="lt2"/>
                </a:solidFill>
              </a:defRPr>
            </a:lvl7pPr>
            <a:lvl8pPr lvl="7" rtl="0" algn="ctr">
              <a:spcBef>
                <a:spcPts val="0"/>
              </a:spcBef>
              <a:spcAft>
                <a:spcPts val="0"/>
              </a:spcAft>
              <a:buClr>
                <a:schemeClr val="lt2"/>
              </a:buClr>
              <a:buSzPts val="1600"/>
              <a:buNone/>
              <a:defRPr sz="1600">
                <a:solidFill>
                  <a:schemeClr val="lt2"/>
                </a:solidFill>
              </a:defRPr>
            </a:lvl8pPr>
            <a:lvl9pPr lvl="8" rtl="0" algn="ctr">
              <a:spcBef>
                <a:spcPts val="0"/>
              </a:spcBef>
              <a:spcAft>
                <a:spcPts val="0"/>
              </a:spcAft>
              <a:buClr>
                <a:schemeClr val="lt2"/>
              </a:buClr>
              <a:buSzPts val="1600"/>
              <a:buNone/>
              <a:defRPr sz="1600">
                <a:solidFill>
                  <a:schemeClr val="lt2"/>
                </a:solidFill>
              </a:defRPr>
            </a:lvl9pPr>
          </a:lstStyle>
          <a:p/>
        </p:txBody>
      </p:sp>
      <p:pic>
        <p:nvPicPr>
          <p:cNvPr descr="star 12.png" id="549" name="Google Shape;549;p80"/>
          <p:cNvPicPr preferRelativeResize="0"/>
          <p:nvPr/>
        </p:nvPicPr>
        <p:blipFill rotWithShape="1">
          <a:blip r:embed="rId2">
            <a:alphaModFix/>
          </a:blip>
          <a:srcRect b="0" l="0" r="0" t="0"/>
          <a:stretch/>
        </p:blipFill>
        <p:spPr>
          <a:xfrm>
            <a:off x="3925588" y="4123845"/>
            <a:ext cx="209550" cy="228600"/>
          </a:xfrm>
          <a:prstGeom prst="rect">
            <a:avLst/>
          </a:prstGeom>
          <a:noFill/>
          <a:ln>
            <a:noFill/>
          </a:ln>
        </p:spPr>
      </p:pic>
      <p:sp>
        <p:nvSpPr>
          <p:cNvPr id="550" name="Google Shape;550;p80"/>
          <p:cNvSpPr/>
          <p:nvPr/>
        </p:nvSpPr>
        <p:spPr>
          <a:xfrm>
            <a:off x="6712774" y="2451974"/>
            <a:ext cx="2497932" cy="2384208"/>
          </a:xfrm>
          <a:custGeom>
            <a:rect b="b" l="l" r="r" t="t"/>
            <a:pathLst>
              <a:path extrusionOk="0" h="21600" w="21600">
                <a:moveTo>
                  <a:pt x="10435" y="0"/>
                </a:moveTo>
                <a:lnTo>
                  <a:pt x="21600" y="9163"/>
                </a:lnTo>
                <a:lnTo>
                  <a:pt x="21374" y="21600"/>
                </a:lnTo>
                <a:lnTo>
                  <a:pt x="0" y="13919"/>
                </a:lnTo>
                <a:lnTo>
                  <a:pt x="10435" y="0"/>
                </a:lnTo>
                <a:close/>
              </a:path>
            </a:pathLst>
          </a:custGeom>
          <a:solidFill>
            <a:srgbClr val="1767DA"/>
          </a:solidFill>
          <a:ln>
            <a:noFill/>
          </a:ln>
        </p:spPr>
        <p:txBody>
          <a:bodyPr anchorCtr="0" anchor="ctr" bIns="19050" lIns="19050" spcFirstLastPara="1" rIns="19050" wrap="square" tIns="19050">
            <a:noAutofit/>
          </a:bodyPr>
          <a:lstStyle/>
          <a:p>
            <a:pPr indent="0" lvl="0" marL="0" marR="0" rtl="0" algn="ctr">
              <a:lnSpc>
                <a:spcPct val="100000"/>
              </a:lnSpc>
              <a:spcBef>
                <a:spcPts val="0"/>
              </a:spcBef>
              <a:spcAft>
                <a:spcPts val="0"/>
              </a:spcAft>
              <a:buClr>
                <a:srgbClr val="292A2E"/>
              </a:buClr>
              <a:buSzPts val="1400"/>
              <a:buFont typeface="Play"/>
              <a:buNone/>
            </a:pPr>
            <a:r>
              <a:t/>
            </a:r>
            <a:endParaRPr b="0" i="0" sz="1400" u="none" cap="none" strike="noStrike">
              <a:solidFill>
                <a:srgbClr val="292A2E"/>
              </a:solidFill>
              <a:latin typeface="Play"/>
              <a:ea typeface="Play"/>
              <a:cs typeface="Play"/>
              <a:sym typeface="Play"/>
            </a:endParaRPr>
          </a:p>
        </p:txBody>
      </p:sp>
      <p:pic>
        <p:nvPicPr>
          <p:cNvPr descr="iStock-1424568979 1.png" id="551" name="Google Shape;551;p80"/>
          <p:cNvPicPr preferRelativeResize="0"/>
          <p:nvPr/>
        </p:nvPicPr>
        <p:blipFill rotWithShape="1">
          <a:blip r:embed="rId3">
            <a:alphaModFix/>
          </a:blip>
          <a:srcRect b="0" l="0" r="0" t="0"/>
          <a:stretch/>
        </p:blipFill>
        <p:spPr>
          <a:xfrm>
            <a:off x="3456861" y="2451963"/>
            <a:ext cx="5725555" cy="2691525"/>
          </a:xfrm>
          <a:prstGeom prst="rect">
            <a:avLst/>
          </a:prstGeom>
          <a:noFill/>
          <a:ln>
            <a:noFill/>
          </a:ln>
        </p:spPr>
      </p:pic>
      <p:sp>
        <p:nvSpPr>
          <p:cNvPr id="552" name="Google Shape;552;p80"/>
          <p:cNvSpPr/>
          <p:nvPr/>
        </p:nvSpPr>
        <p:spPr>
          <a:xfrm>
            <a:off x="-108050" y="3866720"/>
            <a:ext cx="973512" cy="525258"/>
          </a:xfrm>
          <a:custGeom>
            <a:rect b="b" l="l" r="r" t="t"/>
            <a:pathLst>
              <a:path extrusionOk="0" h="21600" w="21600">
                <a:moveTo>
                  <a:pt x="0" y="15909"/>
                </a:moveTo>
                <a:lnTo>
                  <a:pt x="18596" y="0"/>
                </a:lnTo>
                <a:lnTo>
                  <a:pt x="21600" y="9852"/>
                </a:lnTo>
                <a:lnTo>
                  <a:pt x="9604" y="21600"/>
                </a:lnTo>
                <a:lnTo>
                  <a:pt x="875" y="19280"/>
                </a:lnTo>
                <a:lnTo>
                  <a:pt x="0" y="15909"/>
                </a:lnTo>
                <a:close/>
              </a:path>
            </a:pathLst>
          </a:custGeom>
          <a:solidFill>
            <a:srgbClr val="FEA800"/>
          </a:solidFill>
          <a:ln>
            <a:noFill/>
          </a:ln>
        </p:spPr>
        <p:txBody>
          <a:bodyPr anchorCtr="0" anchor="ctr" bIns="19050" lIns="19050" spcFirstLastPara="1" rIns="19050" wrap="square" tIns="19050">
            <a:noAutofit/>
          </a:bodyPr>
          <a:lstStyle/>
          <a:p>
            <a:pPr indent="0" lvl="0" marL="0" marR="0" rtl="0" algn="ctr">
              <a:lnSpc>
                <a:spcPct val="100000"/>
              </a:lnSpc>
              <a:spcBef>
                <a:spcPts val="0"/>
              </a:spcBef>
              <a:spcAft>
                <a:spcPts val="0"/>
              </a:spcAft>
              <a:buClr>
                <a:srgbClr val="292A2E"/>
              </a:buClr>
              <a:buSzPts val="1400"/>
              <a:buFont typeface="Play"/>
              <a:buNone/>
            </a:pPr>
            <a:r>
              <a:t/>
            </a:r>
            <a:endParaRPr b="0" i="0" sz="1400" u="none" cap="none" strike="noStrike">
              <a:solidFill>
                <a:srgbClr val="292A2E"/>
              </a:solidFill>
              <a:latin typeface="Play"/>
              <a:ea typeface="Play"/>
              <a:cs typeface="Play"/>
              <a:sym typeface="Play"/>
            </a:endParaRPr>
          </a:p>
        </p:txBody>
      </p:sp>
      <p:pic>
        <p:nvPicPr>
          <p:cNvPr descr="dada_design-7GANCDZE2HM-unsplash.png" id="553" name="Google Shape;553;p80"/>
          <p:cNvPicPr preferRelativeResize="0"/>
          <p:nvPr/>
        </p:nvPicPr>
        <p:blipFill rotWithShape="1">
          <a:blip r:embed="rId4">
            <a:alphaModFix/>
          </a:blip>
          <a:srcRect b="0" l="0" r="0" t="0"/>
          <a:stretch/>
        </p:blipFill>
        <p:spPr>
          <a:xfrm>
            <a:off x="-5102" y="2384400"/>
            <a:ext cx="2849869" cy="2759099"/>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uide 05">
  <p:cSld name="CUSTOM_4_3">
    <p:spTree>
      <p:nvGrpSpPr>
        <p:cNvPr id="41" name="Shape 41"/>
        <p:cNvGrpSpPr/>
        <p:nvPr/>
      </p:nvGrpSpPr>
      <p:grpSpPr>
        <a:xfrm>
          <a:off x="0" y="0"/>
          <a:ext cx="0" cy="0"/>
          <a:chOff x="0" y="0"/>
          <a:chExt cx="0" cy="0"/>
        </a:xfrm>
      </p:grpSpPr>
      <p:sp>
        <p:nvSpPr>
          <p:cNvPr id="42" name="Google Shape;42;p9"/>
          <p:cNvSpPr/>
          <p:nvPr/>
        </p:nvSpPr>
        <p:spPr>
          <a:xfrm>
            <a:off x="4572000" y="0"/>
            <a:ext cx="4572000" cy="5143500"/>
          </a:xfrm>
          <a:prstGeom prst="rect">
            <a:avLst/>
          </a:prstGeom>
          <a:solidFill>
            <a:schemeClr val="accent1"/>
          </a:solidFill>
          <a:ln>
            <a:noFill/>
          </a:ln>
        </p:spPr>
        <p:txBody>
          <a:bodyPr anchorCtr="0" anchor="ctr" bIns="19050" lIns="19050" spcFirstLastPara="1" rIns="19050" wrap="square" tIns="19050">
            <a:noAutofit/>
          </a:bodyPr>
          <a:lstStyle/>
          <a:p>
            <a:pPr indent="0" lvl="0" marL="0" marR="0" rtl="0" algn="ctr">
              <a:lnSpc>
                <a:spcPct val="100000"/>
              </a:lnSpc>
              <a:spcBef>
                <a:spcPts val="0"/>
              </a:spcBef>
              <a:spcAft>
                <a:spcPts val="0"/>
              </a:spcAft>
              <a:buClr>
                <a:srgbClr val="292A2E"/>
              </a:buClr>
              <a:buSzPts val="1400"/>
              <a:buFont typeface="Play"/>
              <a:buNone/>
            </a:pPr>
            <a:r>
              <a:t/>
            </a:r>
            <a:endParaRPr b="0" i="0" sz="1400" u="none" cap="none" strike="noStrike">
              <a:solidFill>
                <a:srgbClr val="292A2E"/>
              </a:solidFill>
              <a:latin typeface="Play"/>
              <a:ea typeface="Play"/>
              <a:cs typeface="Play"/>
              <a:sym typeface="Play"/>
            </a:endParaRPr>
          </a:p>
        </p:txBody>
      </p:sp>
      <p:sp>
        <p:nvSpPr>
          <p:cNvPr id="43" name="Google Shape;43;p9"/>
          <p:cNvSpPr txBox="1"/>
          <p:nvPr/>
        </p:nvSpPr>
        <p:spPr>
          <a:xfrm>
            <a:off x="864650" y="1734550"/>
            <a:ext cx="3104100" cy="23208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1200"/>
              </a:spcAft>
              <a:buNone/>
            </a:pPr>
            <a:r>
              <a:rPr lang="en" sz="1200">
                <a:solidFill>
                  <a:srgbClr val="292A2E"/>
                </a:solidFill>
                <a:latin typeface="Poppins Light"/>
                <a:ea typeface="Poppins Light"/>
                <a:cs typeface="Poppins Light"/>
                <a:sym typeface="Poppins Light"/>
              </a:rPr>
              <a:t>To update the image, simply click </a:t>
            </a:r>
            <a:br>
              <a:rPr lang="en" sz="1200">
                <a:solidFill>
                  <a:srgbClr val="292A2E"/>
                </a:solidFill>
                <a:latin typeface="Poppins Light"/>
                <a:ea typeface="Poppins Light"/>
                <a:cs typeface="Poppins Light"/>
                <a:sym typeface="Poppins Light"/>
              </a:rPr>
            </a:br>
            <a:r>
              <a:rPr lang="en" sz="1200">
                <a:solidFill>
                  <a:srgbClr val="292A2E"/>
                </a:solidFill>
                <a:latin typeface="Poppins Light"/>
                <a:ea typeface="Poppins Light"/>
                <a:cs typeface="Poppins Light"/>
                <a:sym typeface="Poppins Light"/>
              </a:rPr>
              <a:t>on it and select "replace image" from the top bar menu.</a:t>
            </a:r>
            <a:endParaRPr sz="1200">
              <a:solidFill>
                <a:srgbClr val="292A2E"/>
              </a:solidFill>
              <a:latin typeface="Poppins Light"/>
              <a:ea typeface="Poppins Light"/>
              <a:cs typeface="Poppins Light"/>
              <a:sym typeface="Poppins Light"/>
            </a:endParaRPr>
          </a:p>
        </p:txBody>
      </p:sp>
      <p:sp>
        <p:nvSpPr>
          <p:cNvPr id="44" name="Google Shape;44;p9"/>
          <p:cNvSpPr txBox="1"/>
          <p:nvPr/>
        </p:nvSpPr>
        <p:spPr>
          <a:xfrm>
            <a:off x="858350" y="796625"/>
            <a:ext cx="3285000" cy="1021500"/>
          </a:xfrm>
          <a:prstGeom prst="rect">
            <a:avLst/>
          </a:prstGeom>
          <a:noFill/>
          <a:ln>
            <a:noFill/>
          </a:ln>
        </p:spPr>
        <p:txBody>
          <a:bodyPr anchorCtr="0" anchor="b" bIns="91425" lIns="91425" spcFirstLastPara="1" rIns="91425" wrap="square" tIns="91425">
            <a:normAutofit/>
          </a:bodyPr>
          <a:lstStyle/>
          <a:p>
            <a:pPr indent="0" lvl="0" marL="0" rtl="0" algn="l">
              <a:spcBef>
                <a:spcPts val="0"/>
              </a:spcBef>
              <a:spcAft>
                <a:spcPts val="0"/>
              </a:spcAft>
              <a:buNone/>
            </a:pPr>
            <a:r>
              <a:rPr lang="en" sz="2400">
                <a:solidFill>
                  <a:srgbClr val="101214"/>
                </a:solidFill>
                <a:latin typeface="Poppins ExtraBold"/>
                <a:ea typeface="Poppins ExtraBold"/>
                <a:cs typeface="Poppins ExtraBold"/>
                <a:sym typeface="Poppins ExtraBold"/>
              </a:rPr>
              <a:t>Adding photos</a:t>
            </a:r>
            <a:endParaRPr sz="2400">
              <a:solidFill>
                <a:srgbClr val="101214"/>
              </a:solidFill>
              <a:latin typeface="Poppins ExtraBold"/>
              <a:ea typeface="Poppins ExtraBold"/>
              <a:cs typeface="Poppins ExtraBold"/>
              <a:sym typeface="Poppins ExtraBold"/>
            </a:endParaRPr>
          </a:p>
        </p:txBody>
      </p:sp>
      <p:pic>
        <p:nvPicPr>
          <p:cNvPr id="45" name="Google Shape;45;p9"/>
          <p:cNvPicPr preferRelativeResize="0"/>
          <p:nvPr/>
        </p:nvPicPr>
        <p:blipFill rotWithShape="1">
          <a:blip r:embed="rId2">
            <a:alphaModFix/>
          </a:blip>
          <a:srcRect b="12347" l="0" r="2666" t="3257"/>
          <a:stretch/>
        </p:blipFill>
        <p:spPr>
          <a:xfrm>
            <a:off x="4873650" y="345550"/>
            <a:ext cx="1881000" cy="1830300"/>
          </a:xfrm>
          <a:prstGeom prst="roundRect">
            <a:avLst>
              <a:gd fmla="val 5053" name="adj"/>
            </a:avLst>
          </a:prstGeom>
          <a:noFill/>
          <a:ln>
            <a:noFill/>
          </a:ln>
        </p:spPr>
      </p:pic>
      <p:pic>
        <p:nvPicPr>
          <p:cNvPr id="46" name="Google Shape;46;p9"/>
          <p:cNvPicPr preferRelativeResize="0"/>
          <p:nvPr/>
        </p:nvPicPr>
        <p:blipFill rotWithShape="1">
          <a:blip r:embed="rId3">
            <a:alphaModFix/>
          </a:blip>
          <a:srcRect b="2940" l="3297" r="3016" t="0"/>
          <a:stretch/>
        </p:blipFill>
        <p:spPr>
          <a:xfrm>
            <a:off x="6574125" y="2406425"/>
            <a:ext cx="2241300" cy="2412000"/>
          </a:xfrm>
          <a:prstGeom prst="roundRect">
            <a:avLst>
              <a:gd fmla="val 4258" name="adj"/>
            </a:avLst>
          </a:prstGeom>
          <a:noFill/>
          <a:ln>
            <a:noFill/>
          </a:ln>
        </p:spPr>
      </p:pic>
    </p:spTree>
  </p:cSld>
  <p:clrMapOvr>
    <a:masterClrMapping/>
  </p:clrMapOvr>
</p:sldLayout>
</file>

<file path=ppt/slideLayouts/slideLayout8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creenshot 01">
  <p:cSld name="TITLE_1_1_1_1_1_1">
    <p:bg>
      <p:bgPr>
        <a:solidFill>
          <a:schemeClr val="lt1"/>
        </a:solidFill>
      </p:bgPr>
    </p:bg>
    <p:spTree>
      <p:nvGrpSpPr>
        <p:cNvPr id="554" name="Shape 554"/>
        <p:cNvGrpSpPr/>
        <p:nvPr/>
      </p:nvGrpSpPr>
      <p:grpSpPr>
        <a:xfrm>
          <a:off x="0" y="0"/>
          <a:ext cx="0" cy="0"/>
          <a:chOff x="0" y="0"/>
          <a:chExt cx="0" cy="0"/>
        </a:xfrm>
      </p:grpSpPr>
      <p:sp>
        <p:nvSpPr>
          <p:cNvPr id="555" name="Google Shape;555;p81"/>
          <p:cNvSpPr/>
          <p:nvPr>
            <p:ph idx="2" type="pic"/>
          </p:nvPr>
        </p:nvSpPr>
        <p:spPr>
          <a:xfrm>
            <a:off x="387100" y="288125"/>
            <a:ext cx="8364000" cy="4567200"/>
          </a:xfrm>
          <a:prstGeom prst="roundRect">
            <a:avLst>
              <a:gd fmla="val 152" name="adj"/>
            </a:avLst>
          </a:prstGeom>
          <a:noFill/>
          <a:ln>
            <a:noFill/>
          </a:ln>
        </p:spPr>
      </p:sp>
    </p:spTree>
  </p:cSld>
  <p:clrMapOvr>
    <a:masterClrMapping/>
  </p:clrMapOvr>
</p:sldLayout>
</file>

<file path=ppt/slideLayouts/slideLayout8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creenshot 02">
  <p:cSld name="TITLE_1_1_1_1_1_1_1">
    <p:bg>
      <p:bgPr>
        <a:solidFill>
          <a:schemeClr val="lt1"/>
        </a:solidFill>
      </p:bgPr>
    </p:bg>
    <p:spTree>
      <p:nvGrpSpPr>
        <p:cNvPr id="556" name="Shape 556"/>
        <p:cNvGrpSpPr/>
        <p:nvPr/>
      </p:nvGrpSpPr>
      <p:grpSpPr>
        <a:xfrm>
          <a:off x="0" y="0"/>
          <a:ext cx="0" cy="0"/>
          <a:chOff x="0" y="0"/>
          <a:chExt cx="0" cy="0"/>
        </a:xfrm>
      </p:grpSpPr>
      <p:sp>
        <p:nvSpPr>
          <p:cNvPr id="557" name="Google Shape;557;p82"/>
          <p:cNvSpPr/>
          <p:nvPr>
            <p:ph idx="2" type="pic"/>
          </p:nvPr>
        </p:nvSpPr>
        <p:spPr>
          <a:xfrm>
            <a:off x="953025" y="1122425"/>
            <a:ext cx="7238100" cy="4021200"/>
          </a:xfrm>
          <a:prstGeom prst="roundRect">
            <a:avLst>
              <a:gd fmla="val 152" name="adj"/>
            </a:avLst>
          </a:prstGeom>
          <a:noFill/>
          <a:ln>
            <a:noFill/>
          </a:ln>
        </p:spPr>
      </p:sp>
    </p:spTree>
  </p:cSld>
  <p:clrMapOvr>
    <a:masterClrMapping/>
  </p:clrMapOvr>
</p:sldLayout>
</file>

<file path=ppt/slideLayouts/slideLayout8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creenshot 03">
  <p:cSld name="TITLE_1_1_1_1_1_1_1_1">
    <p:bg>
      <p:bgPr>
        <a:solidFill>
          <a:schemeClr val="accent1"/>
        </a:solidFill>
      </p:bgPr>
    </p:bg>
    <p:spTree>
      <p:nvGrpSpPr>
        <p:cNvPr id="558" name="Shape 558"/>
        <p:cNvGrpSpPr/>
        <p:nvPr/>
      </p:nvGrpSpPr>
      <p:grpSpPr>
        <a:xfrm>
          <a:off x="0" y="0"/>
          <a:ext cx="0" cy="0"/>
          <a:chOff x="0" y="0"/>
          <a:chExt cx="0" cy="0"/>
        </a:xfrm>
      </p:grpSpPr>
      <p:sp>
        <p:nvSpPr>
          <p:cNvPr id="559" name="Google Shape;559;p83"/>
          <p:cNvSpPr/>
          <p:nvPr>
            <p:ph idx="2" type="pic"/>
          </p:nvPr>
        </p:nvSpPr>
        <p:spPr>
          <a:xfrm>
            <a:off x="953025" y="1122425"/>
            <a:ext cx="7238100" cy="4021200"/>
          </a:xfrm>
          <a:prstGeom prst="roundRect">
            <a:avLst>
              <a:gd fmla="val 152" name="adj"/>
            </a:avLst>
          </a:prstGeom>
          <a:noFill/>
          <a:ln>
            <a:noFill/>
          </a:ln>
        </p:spPr>
      </p:sp>
    </p:spTree>
  </p:cSld>
  <p:clrMapOvr>
    <a:masterClrMapping/>
  </p:clrMapOvr>
</p:sldLayout>
</file>

<file path=ppt/slideLayouts/slideLayout8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creenshot 04">
  <p:cSld name="TITLE_1_1_1_1_1_1_1_1_1">
    <p:bg>
      <p:bgPr>
        <a:solidFill>
          <a:schemeClr val="lt1"/>
        </a:solidFill>
      </p:bgPr>
    </p:bg>
    <p:spTree>
      <p:nvGrpSpPr>
        <p:cNvPr id="560" name="Shape 560"/>
        <p:cNvGrpSpPr/>
        <p:nvPr/>
      </p:nvGrpSpPr>
      <p:grpSpPr>
        <a:xfrm>
          <a:off x="0" y="0"/>
          <a:ext cx="0" cy="0"/>
          <a:chOff x="0" y="0"/>
          <a:chExt cx="0" cy="0"/>
        </a:xfrm>
      </p:grpSpPr>
      <p:sp>
        <p:nvSpPr>
          <p:cNvPr id="561" name="Google Shape;561;p84"/>
          <p:cNvSpPr/>
          <p:nvPr>
            <p:ph idx="2" type="pic"/>
          </p:nvPr>
        </p:nvSpPr>
        <p:spPr>
          <a:xfrm>
            <a:off x="3369750" y="1411900"/>
            <a:ext cx="5774100" cy="3731700"/>
          </a:xfrm>
          <a:prstGeom prst="roundRect">
            <a:avLst>
              <a:gd fmla="val 152" name="adj"/>
            </a:avLst>
          </a:prstGeom>
          <a:noFill/>
          <a:ln>
            <a:noFill/>
          </a:ln>
        </p:spPr>
      </p:sp>
    </p:spTree>
  </p:cSld>
  <p:clrMapOvr>
    <a:masterClrMapping/>
  </p:clrMapOvr>
</p:sldLayout>
</file>

<file path=ppt/slideLayouts/slideLayout8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creenshot 05">
  <p:cSld name="TITLE_1_1_1_1_1_1_1_1_1_1">
    <p:bg>
      <p:bgPr>
        <a:solidFill>
          <a:schemeClr val="accent1"/>
        </a:solidFill>
      </p:bgPr>
    </p:bg>
    <p:spTree>
      <p:nvGrpSpPr>
        <p:cNvPr id="562" name="Shape 562"/>
        <p:cNvGrpSpPr/>
        <p:nvPr/>
      </p:nvGrpSpPr>
      <p:grpSpPr>
        <a:xfrm>
          <a:off x="0" y="0"/>
          <a:ext cx="0" cy="0"/>
          <a:chOff x="0" y="0"/>
          <a:chExt cx="0" cy="0"/>
        </a:xfrm>
      </p:grpSpPr>
      <p:sp>
        <p:nvSpPr>
          <p:cNvPr id="563" name="Google Shape;563;p85"/>
          <p:cNvSpPr/>
          <p:nvPr>
            <p:ph idx="2" type="pic"/>
          </p:nvPr>
        </p:nvSpPr>
        <p:spPr>
          <a:xfrm>
            <a:off x="3369750" y="1411900"/>
            <a:ext cx="5774100" cy="3731700"/>
          </a:xfrm>
          <a:prstGeom prst="roundRect">
            <a:avLst>
              <a:gd fmla="val 152" name="adj"/>
            </a:avLst>
          </a:prstGeom>
          <a:noFill/>
          <a:ln>
            <a:noFill/>
          </a:ln>
        </p:spPr>
      </p:sp>
    </p:spTree>
  </p:cSld>
  <p:clrMapOvr>
    <a:masterClrMapping/>
  </p:clrMapOvr>
</p:sldLayout>
</file>

<file path=ppt/slideLayouts/slideLayout8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losing 01">
  <p:cSld name="CUSTOM_1">
    <p:spTree>
      <p:nvGrpSpPr>
        <p:cNvPr id="564" name="Shape 564"/>
        <p:cNvGrpSpPr/>
        <p:nvPr/>
      </p:nvGrpSpPr>
      <p:grpSpPr>
        <a:xfrm>
          <a:off x="0" y="0"/>
          <a:ext cx="0" cy="0"/>
          <a:chOff x="0" y="0"/>
          <a:chExt cx="0" cy="0"/>
        </a:xfrm>
      </p:grpSpPr>
      <p:pic>
        <p:nvPicPr>
          <p:cNvPr descr="horizontal-logo-gradient-blue-atlassian.svg" id="565" name="Google Shape;565;p86"/>
          <p:cNvPicPr preferRelativeResize="0"/>
          <p:nvPr/>
        </p:nvPicPr>
        <p:blipFill rotWithShape="1">
          <a:blip r:embed="rId2">
            <a:alphaModFix/>
          </a:blip>
          <a:srcRect b="0" l="0" r="0" t="0"/>
          <a:stretch/>
        </p:blipFill>
        <p:spPr>
          <a:xfrm>
            <a:off x="3266391" y="2359910"/>
            <a:ext cx="2615561" cy="429221"/>
          </a:xfrm>
          <a:prstGeom prst="rect">
            <a:avLst/>
          </a:prstGeom>
          <a:noFill/>
          <a:ln>
            <a:noFill/>
          </a:ln>
        </p:spPr>
      </p:pic>
    </p:spTree>
  </p:cSld>
  <p:clrMapOvr>
    <a:masterClrMapping/>
  </p:clrMapOvr>
</p:sldLayout>
</file>

<file path=ppt/slideLayouts/slideLayout8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losing 02">
  <p:cSld name="CUSTOM_1_1">
    <p:bg>
      <p:bgPr>
        <a:solidFill>
          <a:schemeClr val="accent1"/>
        </a:solidFill>
      </p:bgPr>
    </p:bg>
    <p:spTree>
      <p:nvGrpSpPr>
        <p:cNvPr id="566" name="Shape 566"/>
        <p:cNvGrpSpPr/>
        <p:nvPr/>
      </p:nvGrpSpPr>
      <p:grpSpPr>
        <a:xfrm>
          <a:off x="0" y="0"/>
          <a:ext cx="0" cy="0"/>
          <a:chOff x="0" y="0"/>
          <a:chExt cx="0" cy="0"/>
        </a:xfrm>
      </p:grpSpPr>
      <p:pic>
        <p:nvPicPr>
          <p:cNvPr descr="Layer_1.png" id="567" name="Google Shape;567;p87"/>
          <p:cNvPicPr preferRelativeResize="0"/>
          <p:nvPr/>
        </p:nvPicPr>
        <p:blipFill rotWithShape="1">
          <a:blip r:embed="rId2">
            <a:alphaModFix/>
          </a:blip>
          <a:srcRect b="0" l="0" r="0" t="0"/>
          <a:stretch/>
        </p:blipFill>
        <p:spPr>
          <a:xfrm>
            <a:off x="3260222" y="2357919"/>
            <a:ext cx="2615194" cy="324478"/>
          </a:xfrm>
          <a:prstGeom prst="rect">
            <a:avLst/>
          </a:prstGeom>
          <a:noFill/>
          <a:ln>
            <a:noFill/>
          </a:ln>
        </p:spPr>
      </p:pic>
    </p:spTree>
  </p:cSld>
  <p:clrMapOvr>
    <a:masterClrMapping/>
  </p:clrMapOvr>
</p:sldLayout>
</file>

<file path=ppt/slideLayouts/slideLayout8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losing 03">
  <p:cSld name="CUSTOM_1_1_1">
    <p:bg>
      <p:bgPr>
        <a:solidFill>
          <a:schemeClr val="accent1"/>
        </a:solidFill>
      </p:bgPr>
    </p:bg>
    <p:spTree>
      <p:nvGrpSpPr>
        <p:cNvPr id="568" name="Shape 568"/>
        <p:cNvGrpSpPr/>
        <p:nvPr/>
      </p:nvGrpSpPr>
      <p:grpSpPr>
        <a:xfrm>
          <a:off x="0" y="0"/>
          <a:ext cx="0" cy="0"/>
          <a:chOff x="0" y="0"/>
          <a:chExt cx="0" cy="0"/>
        </a:xfrm>
      </p:grpSpPr>
      <p:pic>
        <p:nvPicPr>
          <p:cNvPr descr="Layer_1.png" id="569" name="Google Shape;569;p88"/>
          <p:cNvPicPr preferRelativeResize="0"/>
          <p:nvPr/>
        </p:nvPicPr>
        <p:blipFill rotWithShape="1">
          <a:blip r:embed="rId2">
            <a:alphaModFix/>
          </a:blip>
          <a:srcRect b="0" l="0" r="0" t="0"/>
          <a:stretch/>
        </p:blipFill>
        <p:spPr>
          <a:xfrm>
            <a:off x="3944825" y="2054829"/>
            <a:ext cx="1341336" cy="166425"/>
          </a:xfrm>
          <a:prstGeom prst="rect">
            <a:avLst/>
          </a:prstGeom>
          <a:noFill/>
          <a:ln>
            <a:noFill/>
          </a:ln>
        </p:spPr>
      </p:pic>
      <p:pic>
        <p:nvPicPr>
          <p:cNvPr descr="Image" id="570" name="Google Shape;570;p88"/>
          <p:cNvPicPr preferRelativeResize="0"/>
          <p:nvPr/>
        </p:nvPicPr>
        <p:blipFill rotWithShape="1">
          <a:blip r:embed="rId3">
            <a:alphaModFix/>
          </a:blip>
          <a:srcRect b="0" l="0" r="0" t="0"/>
          <a:stretch/>
        </p:blipFill>
        <p:spPr>
          <a:xfrm>
            <a:off x="5980883" y="2207562"/>
            <a:ext cx="344535" cy="214027"/>
          </a:xfrm>
          <a:prstGeom prst="rect">
            <a:avLst/>
          </a:prstGeom>
          <a:noFill/>
          <a:ln>
            <a:noFill/>
          </a:ln>
        </p:spPr>
      </p:pic>
      <p:sp>
        <p:nvSpPr>
          <p:cNvPr id="571" name="Google Shape;571;p88"/>
          <p:cNvSpPr txBox="1"/>
          <p:nvPr/>
        </p:nvSpPr>
        <p:spPr>
          <a:xfrm>
            <a:off x="452436" y="2329658"/>
            <a:ext cx="8239200" cy="768000"/>
          </a:xfrm>
          <a:prstGeom prst="rect">
            <a:avLst/>
          </a:prstGeom>
          <a:noFill/>
          <a:ln>
            <a:noFill/>
          </a:ln>
        </p:spPr>
        <p:txBody>
          <a:bodyPr anchorCtr="0" anchor="t" bIns="19050" lIns="19050" spcFirstLastPara="1" rIns="19050" wrap="square" tIns="19050">
            <a:normAutofit/>
          </a:bodyPr>
          <a:lstStyle/>
          <a:p>
            <a:pPr indent="0" lvl="0" marL="0" marR="0" rtl="0" algn="ctr">
              <a:lnSpc>
                <a:spcPct val="100000"/>
              </a:lnSpc>
              <a:spcBef>
                <a:spcPts val="0"/>
              </a:spcBef>
              <a:spcAft>
                <a:spcPts val="0"/>
              </a:spcAft>
              <a:buClr>
                <a:srgbClr val="FDFEFE"/>
              </a:buClr>
              <a:buSzPts val="4700"/>
              <a:buFont typeface="Play"/>
              <a:buNone/>
            </a:pPr>
            <a:r>
              <a:rPr i="0" lang="en" sz="4200" u="none" cap="none" strike="noStrike">
                <a:solidFill>
                  <a:srgbClr val="FDFEFE"/>
                </a:solidFill>
                <a:latin typeface="Poppins ExtraBold"/>
                <a:ea typeface="Poppins ExtraBold"/>
                <a:cs typeface="Poppins ExtraBold"/>
                <a:sym typeface="Poppins ExtraBold"/>
              </a:rPr>
              <a:t>Thank you!</a:t>
            </a:r>
            <a:endParaRPr sz="100">
              <a:latin typeface="Poppins ExtraBold"/>
              <a:ea typeface="Poppins ExtraBold"/>
              <a:cs typeface="Poppins ExtraBold"/>
              <a:sym typeface="Poppins ExtraBold"/>
            </a:endParaRP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losing 04">
  <p:cSld name="CUSTOM_1_1_1_1">
    <p:bg>
      <p:bgPr>
        <a:solidFill>
          <a:schemeClr val="lt1"/>
        </a:solidFill>
      </p:bgPr>
    </p:bg>
    <p:spTree>
      <p:nvGrpSpPr>
        <p:cNvPr id="572" name="Shape 572"/>
        <p:cNvGrpSpPr/>
        <p:nvPr/>
      </p:nvGrpSpPr>
      <p:grpSpPr>
        <a:xfrm>
          <a:off x="0" y="0"/>
          <a:ext cx="0" cy="0"/>
          <a:chOff x="0" y="0"/>
          <a:chExt cx="0" cy="0"/>
        </a:xfrm>
      </p:grpSpPr>
      <p:pic>
        <p:nvPicPr>
          <p:cNvPr descr="Layer_1.png" id="573" name="Google Shape;573;p89"/>
          <p:cNvPicPr preferRelativeResize="0"/>
          <p:nvPr/>
        </p:nvPicPr>
        <p:blipFill rotWithShape="1">
          <a:blip r:embed="rId2">
            <a:alphaModFix/>
          </a:blip>
          <a:srcRect b="0" l="0" r="0" t="0"/>
          <a:stretch/>
        </p:blipFill>
        <p:spPr>
          <a:xfrm>
            <a:off x="3944825" y="2054829"/>
            <a:ext cx="1341336" cy="166425"/>
          </a:xfrm>
          <a:prstGeom prst="rect">
            <a:avLst/>
          </a:prstGeom>
          <a:noFill/>
          <a:ln>
            <a:noFill/>
          </a:ln>
        </p:spPr>
      </p:pic>
      <p:pic>
        <p:nvPicPr>
          <p:cNvPr descr="Image" id="574" name="Google Shape;574;p89"/>
          <p:cNvPicPr preferRelativeResize="0"/>
          <p:nvPr/>
        </p:nvPicPr>
        <p:blipFill rotWithShape="1">
          <a:blip r:embed="rId3">
            <a:alphaModFix/>
          </a:blip>
          <a:srcRect b="0" l="0" r="0" t="0"/>
          <a:stretch/>
        </p:blipFill>
        <p:spPr>
          <a:xfrm>
            <a:off x="5980883" y="2207562"/>
            <a:ext cx="344535" cy="214027"/>
          </a:xfrm>
          <a:prstGeom prst="rect">
            <a:avLst/>
          </a:prstGeom>
          <a:noFill/>
          <a:ln>
            <a:noFill/>
          </a:ln>
        </p:spPr>
      </p:pic>
      <p:sp>
        <p:nvSpPr>
          <p:cNvPr id="575" name="Google Shape;575;p89"/>
          <p:cNvSpPr txBox="1"/>
          <p:nvPr/>
        </p:nvSpPr>
        <p:spPr>
          <a:xfrm>
            <a:off x="452436" y="2329658"/>
            <a:ext cx="8239200" cy="768000"/>
          </a:xfrm>
          <a:prstGeom prst="rect">
            <a:avLst/>
          </a:prstGeom>
          <a:noFill/>
          <a:ln>
            <a:noFill/>
          </a:ln>
        </p:spPr>
        <p:txBody>
          <a:bodyPr anchorCtr="0" anchor="t" bIns="19050" lIns="19050" spcFirstLastPara="1" rIns="19050" wrap="square" tIns="19050">
            <a:normAutofit/>
          </a:bodyPr>
          <a:lstStyle/>
          <a:p>
            <a:pPr indent="0" lvl="0" marL="0" marR="0" rtl="0" algn="ctr">
              <a:lnSpc>
                <a:spcPct val="100000"/>
              </a:lnSpc>
              <a:spcBef>
                <a:spcPts val="0"/>
              </a:spcBef>
              <a:spcAft>
                <a:spcPts val="0"/>
              </a:spcAft>
              <a:buClr>
                <a:srgbClr val="FDFEFE"/>
              </a:buClr>
              <a:buSzPts val="4700"/>
              <a:buFont typeface="Play"/>
              <a:buNone/>
            </a:pPr>
            <a:r>
              <a:rPr i="0" lang="en" sz="4200" u="none" cap="none" strike="noStrike">
                <a:solidFill>
                  <a:schemeClr val="dk1"/>
                </a:solidFill>
                <a:latin typeface="Poppins ExtraBold"/>
                <a:ea typeface="Poppins ExtraBold"/>
                <a:cs typeface="Poppins ExtraBold"/>
                <a:sym typeface="Poppins ExtraBold"/>
              </a:rPr>
              <a:t>Thank you!</a:t>
            </a:r>
            <a:endParaRPr sz="100">
              <a:solidFill>
                <a:schemeClr val="dk1"/>
              </a:solidFill>
              <a:latin typeface="Poppins ExtraBold"/>
              <a:ea typeface="Poppins ExtraBold"/>
              <a:cs typeface="Poppins ExtraBold"/>
              <a:sym typeface="Poppins ExtraBold"/>
            </a:endParaRPr>
          </a:p>
        </p:txBody>
      </p:sp>
      <p:pic>
        <p:nvPicPr>
          <p:cNvPr descr="horizontal-logo-gradient-blue-atlassian.svg" id="576" name="Google Shape;576;p89"/>
          <p:cNvPicPr preferRelativeResize="0"/>
          <p:nvPr/>
        </p:nvPicPr>
        <p:blipFill rotWithShape="1">
          <a:blip r:embed="rId4">
            <a:alphaModFix/>
          </a:blip>
          <a:srcRect b="0" l="0" r="0" t="0"/>
          <a:stretch/>
        </p:blipFill>
        <p:spPr>
          <a:xfrm>
            <a:off x="3949587" y="2056558"/>
            <a:ext cx="1341339" cy="220117"/>
          </a:xfrm>
          <a:prstGeom prst="rect">
            <a:avLst/>
          </a:prstGeom>
          <a:noFill/>
          <a:ln>
            <a:noFill/>
          </a:ln>
        </p:spPr>
      </p:pic>
    </p:spTree>
  </p:cSld>
  <p:clrMapOvr>
    <a:masterClrMapping/>
  </p:clrMapOvr>
</p:sldLayout>
</file>

<file path=ppt/slideLayouts/slideLayout8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losing 05">
  <p:cSld name="CUSTOM_1_1_1_1_1">
    <p:bg>
      <p:bgPr>
        <a:solidFill>
          <a:schemeClr val="lt1"/>
        </a:solidFill>
      </p:bgPr>
    </p:bg>
    <p:spTree>
      <p:nvGrpSpPr>
        <p:cNvPr id="577" name="Shape 577"/>
        <p:cNvGrpSpPr/>
        <p:nvPr/>
      </p:nvGrpSpPr>
      <p:grpSpPr>
        <a:xfrm>
          <a:off x="0" y="0"/>
          <a:ext cx="0" cy="0"/>
          <a:chOff x="0" y="0"/>
          <a:chExt cx="0" cy="0"/>
        </a:xfrm>
      </p:grpSpPr>
      <p:pic>
        <p:nvPicPr>
          <p:cNvPr descr="Layer_1.png" id="578" name="Google Shape;578;p90"/>
          <p:cNvPicPr preferRelativeResize="0"/>
          <p:nvPr/>
        </p:nvPicPr>
        <p:blipFill rotWithShape="1">
          <a:blip r:embed="rId2">
            <a:alphaModFix/>
          </a:blip>
          <a:srcRect b="0" l="0" r="0" t="0"/>
          <a:stretch/>
        </p:blipFill>
        <p:spPr>
          <a:xfrm>
            <a:off x="3944825" y="2054829"/>
            <a:ext cx="1341336" cy="166425"/>
          </a:xfrm>
          <a:prstGeom prst="rect">
            <a:avLst/>
          </a:prstGeom>
          <a:noFill/>
          <a:ln>
            <a:noFill/>
          </a:ln>
        </p:spPr>
      </p:pic>
      <p:pic>
        <p:nvPicPr>
          <p:cNvPr descr="horizontal-logo-gradient-blue-atlassian.svg" id="579" name="Google Shape;579;p90"/>
          <p:cNvPicPr preferRelativeResize="0"/>
          <p:nvPr/>
        </p:nvPicPr>
        <p:blipFill rotWithShape="1">
          <a:blip r:embed="rId3">
            <a:alphaModFix/>
          </a:blip>
          <a:srcRect b="0" l="0" r="0" t="0"/>
          <a:stretch/>
        </p:blipFill>
        <p:spPr>
          <a:xfrm>
            <a:off x="3949587" y="2056558"/>
            <a:ext cx="1341339" cy="220117"/>
          </a:xfrm>
          <a:prstGeom prst="rect">
            <a:avLst/>
          </a:prstGeom>
          <a:noFill/>
          <a:ln>
            <a:noFill/>
          </a:ln>
        </p:spPr>
      </p:pic>
      <p:sp>
        <p:nvSpPr>
          <p:cNvPr id="580" name="Google Shape;580;p90"/>
          <p:cNvSpPr txBox="1"/>
          <p:nvPr>
            <p:ph type="title"/>
          </p:nvPr>
        </p:nvSpPr>
        <p:spPr>
          <a:xfrm>
            <a:off x="990900" y="2254519"/>
            <a:ext cx="7161900" cy="1305000"/>
          </a:xfrm>
          <a:prstGeom prst="rect">
            <a:avLst/>
          </a:prstGeom>
        </p:spPr>
        <p:txBody>
          <a:bodyPr anchorCtr="0" anchor="t" bIns="91425" lIns="91425" spcFirstLastPara="1" rIns="91425" wrap="square" tIns="91425">
            <a:normAutofit/>
          </a:bodyPr>
          <a:lstStyle>
            <a:lvl1pPr lvl="0" rtl="0" algn="ctr">
              <a:spcBef>
                <a:spcPts val="0"/>
              </a:spcBef>
              <a:spcAft>
                <a:spcPts val="0"/>
              </a:spcAft>
              <a:buSzPts val="4200"/>
              <a:buFont typeface="Poppins ExtraBold"/>
              <a:buNone/>
              <a:defRPr b="0" sz="4200">
                <a:latin typeface="Poppins ExtraBold"/>
                <a:ea typeface="Poppins ExtraBold"/>
                <a:cs typeface="Poppins ExtraBold"/>
                <a:sym typeface="Poppins ExtraBold"/>
              </a:defRPr>
            </a:lvl1pPr>
            <a:lvl2pPr lvl="1" rtl="0">
              <a:spcBef>
                <a:spcPts val="0"/>
              </a:spcBef>
              <a:spcAft>
                <a:spcPts val="0"/>
              </a:spcAft>
              <a:buSzPts val="4200"/>
              <a:buNone/>
              <a:defRPr sz="4200"/>
            </a:lvl2pPr>
            <a:lvl3pPr lvl="2" rtl="0">
              <a:spcBef>
                <a:spcPts val="0"/>
              </a:spcBef>
              <a:spcAft>
                <a:spcPts val="0"/>
              </a:spcAft>
              <a:buSzPts val="4200"/>
              <a:buNone/>
              <a:defRPr sz="4200"/>
            </a:lvl3pPr>
            <a:lvl4pPr lvl="3" rtl="0">
              <a:spcBef>
                <a:spcPts val="0"/>
              </a:spcBef>
              <a:spcAft>
                <a:spcPts val="0"/>
              </a:spcAft>
              <a:buSzPts val="4200"/>
              <a:buNone/>
              <a:defRPr sz="4200"/>
            </a:lvl4pPr>
            <a:lvl5pPr lvl="4" rtl="0">
              <a:spcBef>
                <a:spcPts val="0"/>
              </a:spcBef>
              <a:spcAft>
                <a:spcPts val="0"/>
              </a:spcAft>
              <a:buSzPts val="4200"/>
              <a:buNone/>
              <a:defRPr sz="4200"/>
            </a:lvl5pPr>
            <a:lvl6pPr lvl="5" rtl="0">
              <a:spcBef>
                <a:spcPts val="0"/>
              </a:spcBef>
              <a:spcAft>
                <a:spcPts val="0"/>
              </a:spcAft>
              <a:buSzPts val="4200"/>
              <a:buNone/>
              <a:defRPr sz="4200"/>
            </a:lvl6pPr>
            <a:lvl7pPr lvl="6" rtl="0">
              <a:spcBef>
                <a:spcPts val="0"/>
              </a:spcBef>
              <a:spcAft>
                <a:spcPts val="0"/>
              </a:spcAft>
              <a:buSzPts val="4200"/>
              <a:buNone/>
              <a:defRPr sz="4200"/>
            </a:lvl7pPr>
            <a:lvl8pPr lvl="7" rtl="0">
              <a:spcBef>
                <a:spcPts val="0"/>
              </a:spcBef>
              <a:spcAft>
                <a:spcPts val="0"/>
              </a:spcAft>
              <a:buSzPts val="4200"/>
              <a:buNone/>
              <a:defRPr sz="4200"/>
            </a:lvl8pPr>
            <a:lvl9pPr lvl="8" rtl="0">
              <a:spcBef>
                <a:spcPts val="0"/>
              </a:spcBef>
              <a:spcAft>
                <a:spcPts val="0"/>
              </a:spcAft>
              <a:buSzPts val="4200"/>
              <a:buNone/>
              <a:defRPr sz="4200"/>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uide 06">
  <p:cSld name="CUSTOM_4_1_2">
    <p:spTree>
      <p:nvGrpSpPr>
        <p:cNvPr id="47" name="Shape 47"/>
        <p:cNvGrpSpPr/>
        <p:nvPr/>
      </p:nvGrpSpPr>
      <p:grpSpPr>
        <a:xfrm>
          <a:off x="0" y="0"/>
          <a:ext cx="0" cy="0"/>
          <a:chOff x="0" y="0"/>
          <a:chExt cx="0" cy="0"/>
        </a:xfrm>
      </p:grpSpPr>
      <p:sp>
        <p:nvSpPr>
          <p:cNvPr id="48" name="Google Shape;48;p10"/>
          <p:cNvSpPr/>
          <p:nvPr/>
        </p:nvSpPr>
        <p:spPr>
          <a:xfrm>
            <a:off x="4572000" y="0"/>
            <a:ext cx="4572000" cy="5143500"/>
          </a:xfrm>
          <a:prstGeom prst="rect">
            <a:avLst/>
          </a:prstGeom>
          <a:solidFill>
            <a:schemeClr val="accent1"/>
          </a:solidFill>
          <a:ln>
            <a:noFill/>
          </a:ln>
        </p:spPr>
        <p:txBody>
          <a:bodyPr anchorCtr="0" anchor="ctr" bIns="19050" lIns="19050" spcFirstLastPara="1" rIns="19050" wrap="square" tIns="19050">
            <a:noAutofit/>
          </a:bodyPr>
          <a:lstStyle/>
          <a:p>
            <a:pPr indent="0" lvl="0" marL="0" marR="0" rtl="0" algn="ctr">
              <a:lnSpc>
                <a:spcPct val="100000"/>
              </a:lnSpc>
              <a:spcBef>
                <a:spcPts val="0"/>
              </a:spcBef>
              <a:spcAft>
                <a:spcPts val="0"/>
              </a:spcAft>
              <a:buClr>
                <a:srgbClr val="292A2E"/>
              </a:buClr>
              <a:buSzPts val="1400"/>
              <a:buFont typeface="Play"/>
              <a:buNone/>
            </a:pPr>
            <a:r>
              <a:t/>
            </a:r>
            <a:endParaRPr b="0" i="0" sz="1400" u="none" cap="none" strike="noStrike">
              <a:solidFill>
                <a:srgbClr val="292A2E"/>
              </a:solidFill>
              <a:latin typeface="Play"/>
              <a:ea typeface="Play"/>
              <a:cs typeface="Play"/>
              <a:sym typeface="Play"/>
            </a:endParaRPr>
          </a:p>
        </p:txBody>
      </p:sp>
      <p:sp>
        <p:nvSpPr>
          <p:cNvPr id="49" name="Google Shape;49;p10"/>
          <p:cNvSpPr txBox="1"/>
          <p:nvPr/>
        </p:nvSpPr>
        <p:spPr>
          <a:xfrm>
            <a:off x="864650" y="1734550"/>
            <a:ext cx="3104100" cy="23208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1200"/>
              </a:spcAft>
              <a:buNone/>
            </a:pPr>
            <a:r>
              <a:rPr lang="en" sz="1200">
                <a:solidFill>
                  <a:srgbClr val="292A2E"/>
                </a:solidFill>
                <a:latin typeface="Poppins Light"/>
                <a:ea typeface="Poppins Light"/>
                <a:cs typeface="Poppins Light"/>
                <a:sym typeface="Poppins Light"/>
              </a:rPr>
              <a:t>If you want to highlight something </a:t>
            </a:r>
            <a:br>
              <a:rPr lang="en" sz="1200">
                <a:solidFill>
                  <a:srgbClr val="292A2E"/>
                </a:solidFill>
                <a:latin typeface="Poppins Light"/>
                <a:ea typeface="Poppins Light"/>
                <a:cs typeface="Poppins Light"/>
                <a:sym typeface="Poppins Light"/>
              </a:rPr>
            </a:br>
            <a:r>
              <a:rPr lang="en" sz="1200">
                <a:solidFill>
                  <a:srgbClr val="292A2E"/>
                </a:solidFill>
                <a:latin typeface="Poppins Light"/>
                <a:ea typeface="Poppins Light"/>
                <a:cs typeface="Poppins Light"/>
                <a:sym typeface="Poppins Light"/>
              </a:rPr>
              <a:t>in blue, just select the text you want </a:t>
            </a:r>
            <a:br>
              <a:rPr lang="en" sz="1200">
                <a:solidFill>
                  <a:srgbClr val="292A2E"/>
                </a:solidFill>
                <a:latin typeface="Poppins Light"/>
                <a:ea typeface="Poppins Light"/>
                <a:cs typeface="Poppins Light"/>
                <a:sym typeface="Poppins Light"/>
              </a:rPr>
            </a:br>
            <a:r>
              <a:rPr lang="en" sz="1200">
                <a:solidFill>
                  <a:srgbClr val="292A2E"/>
                </a:solidFill>
                <a:latin typeface="Poppins Light"/>
                <a:ea typeface="Poppins Light"/>
                <a:cs typeface="Poppins Light"/>
                <a:sym typeface="Poppins Light"/>
              </a:rPr>
              <a:t>to change the color for and choose the blue color from the top bar menu.</a:t>
            </a:r>
            <a:endParaRPr sz="1200">
              <a:solidFill>
                <a:srgbClr val="292A2E"/>
              </a:solidFill>
              <a:latin typeface="Poppins Light"/>
              <a:ea typeface="Poppins Light"/>
              <a:cs typeface="Poppins Light"/>
              <a:sym typeface="Poppins Light"/>
            </a:endParaRPr>
          </a:p>
        </p:txBody>
      </p:sp>
      <p:sp>
        <p:nvSpPr>
          <p:cNvPr id="50" name="Google Shape;50;p10"/>
          <p:cNvSpPr txBox="1"/>
          <p:nvPr/>
        </p:nvSpPr>
        <p:spPr>
          <a:xfrm>
            <a:off x="858350" y="796625"/>
            <a:ext cx="3285000" cy="1021500"/>
          </a:xfrm>
          <a:prstGeom prst="rect">
            <a:avLst/>
          </a:prstGeom>
          <a:noFill/>
          <a:ln>
            <a:noFill/>
          </a:ln>
        </p:spPr>
        <p:txBody>
          <a:bodyPr anchorCtr="0" anchor="b" bIns="91425" lIns="91425" spcFirstLastPara="1" rIns="91425" wrap="square" tIns="91425">
            <a:normAutofit/>
          </a:bodyPr>
          <a:lstStyle/>
          <a:p>
            <a:pPr indent="0" lvl="0" marL="0" rtl="0" algn="l">
              <a:spcBef>
                <a:spcPts val="0"/>
              </a:spcBef>
              <a:spcAft>
                <a:spcPts val="0"/>
              </a:spcAft>
              <a:buNone/>
            </a:pPr>
            <a:r>
              <a:rPr lang="en" sz="2400">
                <a:solidFill>
                  <a:srgbClr val="101214"/>
                </a:solidFill>
                <a:latin typeface="Poppins ExtraBold"/>
                <a:ea typeface="Poppins ExtraBold"/>
                <a:cs typeface="Poppins ExtraBold"/>
                <a:sym typeface="Poppins ExtraBold"/>
              </a:rPr>
              <a:t>Recolor for </a:t>
            </a:r>
            <a:br>
              <a:rPr lang="en" sz="2400">
                <a:solidFill>
                  <a:srgbClr val="101214"/>
                </a:solidFill>
                <a:latin typeface="Poppins ExtraBold"/>
                <a:ea typeface="Poppins ExtraBold"/>
                <a:cs typeface="Poppins ExtraBold"/>
                <a:sym typeface="Poppins ExtraBold"/>
              </a:rPr>
            </a:br>
            <a:r>
              <a:rPr lang="en" sz="2400">
                <a:solidFill>
                  <a:srgbClr val="101214"/>
                </a:solidFill>
                <a:latin typeface="Poppins ExtraBold"/>
                <a:ea typeface="Poppins ExtraBold"/>
                <a:cs typeface="Poppins ExtraBold"/>
                <a:sym typeface="Poppins ExtraBold"/>
              </a:rPr>
              <a:t>Quote Slides</a:t>
            </a:r>
            <a:endParaRPr sz="2400">
              <a:solidFill>
                <a:srgbClr val="101214"/>
              </a:solidFill>
              <a:latin typeface="Poppins ExtraBold"/>
              <a:ea typeface="Poppins ExtraBold"/>
              <a:cs typeface="Poppins ExtraBold"/>
              <a:sym typeface="Poppins ExtraBold"/>
            </a:endParaRPr>
          </a:p>
        </p:txBody>
      </p:sp>
      <p:pic>
        <p:nvPicPr>
          <p:cNvPr id="51" name="Google Shape;51;p10"/>
          <p:cNvPicPr preferRelativeResize="0"/>
          <p:nvPr/>
        </p:nvPicPr>
        <p:blipFill>
          <a:blip r:embed="rId2">
            <a:alphaModFix/>
          </a:blip>
          <a:stretch>
            <a:fillRect/>
          </a:stretch>
        </p:blipFill>
        <p:spPr>
          <a:xfrm>
            <a:off x="4986751" y="707850"/>
            <a:ext cx="3730500" cy="1130400"/>
          </a:xfrm>
          <a:prstGeom prst="roundRect">
            <a:avLst>
              <a:gd fmla="val 5505" name="adj"/>
            </a:avLst>
          </a:prstGeom>
          <a:noFill/>
          <a:ln>
            <a:noFill/>
          </a:ln>
        </p:spPr>
      </p:pic>
      <p:pic>
        <p:nvPicPr>
          <p:cNvPr id="52" name="Google Shape;52;p10"/>
          <p:cNvPicPr preferRelativeResize="0"/>
          <p:nvPr/>
        </p:nvPicPr>
        <p:blipFill>
          <a:blip r:embed="rId3">
            <a:alphaModFix/>
          </a:blip>
          <a:stretch>
            <a:fillRect/>
          </a:stretch>
        </p:blipFill>
        <p:spPr>
          <a:xfrm>
            <a:off x="5830012" y="2098266"/>
            <a:ext cx="2043900" cy="893700"/>
          </a:xfrm>
          <a:prstGeom prst="roundRect">
            <a:avLst>
              <a:gd fmla="val 8629" name="adj"/>
            </a:avLst>
          </a:prstGeom>
          <a:noFill/>
          <a:ln>
            <a:noFill/>
          </a:ln>
        </p:spPr>
      </p:pic>
      <p:pic>
        <p:nvPicPr>
          <p:cNvPr id="53" name="Google Shape;53;p10"/>
          <p:cNvPicPr preferRelativeResize="0"/>
          <p:nvPr/>
        </p:nvPicPr>
        <p:blipFill>
          <a:blip r:embed="rId4">
            <a:alphaModFix/>
          </a:blip>
          <a:stretch>
            <a:fillRect/>
          </a:stretch>
        </p:blipFill>
        <p:spPr>
          <a:xfrm>
            <a:off x="4986751" y="3251939"/>
            <a:ext cx="3730500" cy="1183800"/>
          </a:xfrm>
          <a:prstGeom prst="roundRect">
            <a:avLst>
              <a:gd fmla="val 7647" name="adj"/>
            </a:avLst>
          </a:prstGeom>
          <a:noFill/>
          <a:ln>
            <a:noFill/>
          </a:ln>
        </p:spPr>
      </p:pic>
    </p:spTree>
  </p:cSld>
  <p:clrMapOvr>
    <a:masterClrMapping/>
  </p:clrMapOvr>
</p:sldLayout>
</file>

<file path=ppt/slideLayouts/slideLayout9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losing 06">
  <p:cSld name="CUSTOM_1_1_1_1_1_1">
    <p:bg>
      <p:bgPr>
        <a:solidFill>
          <a:schemeClr val="accent1"/>
        </a:solidFill>
      </p:bgPr>
    </p:bg>
    <p:spTree>
      <p:nvGrpSpPr>
        <p:cNvPr id="581" name="Shape 581"/>
        <p:cNvGrpSpPr/>
        <p:nvPr/>
      </p:nvGrpSpPr>
      <p:grpSpPr>
        <a:xfrm>
          <a:off x="0" y="0"/>
          <a:ext cx="0" cy="0"/>
          <a:chOff x="0" y="0"/>
          <a:chExt cx="0" cy="0"/>
        </a:xfrm>
      </p:grpSpPr>
      <p:pic>
        <p:nvPicPr>
          <p:cNvPr descr="Layer_1.png" id="582" name="Google Shape;582;p91"/>
          <p:cNvPicPr preferRelativeResize="0"/>
          <p:nvPr/>
        </p:nvPicPr>
        <p:blipFill rotWithShape="1">
          <a:blip r:embed="rId2">
            <a:alphaModFix/>
          </a:blip>
          <a:srcRect b="0" l="0" r="0" t="0"/>
          <a:stretch/>
        </p:blipFill>
        <p:spPr>
          <a:xfrm>
            <a:off x="3944825" y="2054829"/>
            <a:ext cx="1341336" cy="166425"/>
          </a:xfrm>
          <a:prstGeom prst="rect">
            <a:avLst/>
          </a:prstGeom>
          <a:noFill/>
          <a:ln>
            <a:noFill/>
          </a:ln>
        </p:spPr>
      </p:pic>
      <p:sp>
        <p:nvSpPr>
          <p:cNvPr id="583" name="Google Shape;583;p91"/>
          <p:cNvSpPr txBox="1"/>
          <p:nvPr>
            <p:ph type="title"/>
          </p:nvPr>
        </p:nvSpPr>
        <p:spPr>
          <a:xfrm>
            <a:off x="990900" y="2254519"/>
            <a:ext cx="7161900" cy="1305000"/>
          </a:xfrm>
          <a:prstGeom prst="rect">
            <a:avLst/>
          </a:prstGeom>
        </p:spPr>
        <p:txBody>
          <a:bodyPr anchorCtr="0" anchor="t" bIns="91425" lIns="91425" spcFirstLastPara="1" rIns="91425" wrap="square" tIns="91425">
            <a:normAutofit/>
          </a:bodyPr>
          <a:lstStyle>
            <a:lvl1pPr lvl="0" rtl="0" algn="ctr">
              <a:spcBef>
                <a:spcPts val="0"/>
              </a:spcBef>
              <a:spcAft>
                <a:spcPts val="0"/>
              </a:spcAft>
              <a:buClr>
                <a:schemeClr val="lt1"/>
              </a:buClr>
              <a:buSzPts val="4200"/>
              <a:buFont typeface="Poppins ExtraBold"/>
              <a:buNone/>
              <a:defRPr b="0" sz="4200">
                <a:solidFill>
                  <a:schemeClr val="lt1"/>
                </a:solidFill>
                <a:latin typeface="Poppins ExtraBold"/>
                <a:ea typeface="Poppins ExtraBold"/>
                <a:cs typeface="Poppins ExtraBold"/>
                <a:sym typeface="Poppins ExtraBold"/>
              </a:defRPr>
            </a:lvl1pPr>
            <a:lvl2pPr lvl="1" rtl="0">
              <a:spcBef>
                <a:spcPts val="0"/>
              </a:spcBef>
              <a:spcAft>
                <a:spcPts val="0"/>
              </a:spcAft>
              <a:buSzPts val="4200"/>
              <a:buNone/>
              <a:defRPr sz="4200"/>
            </a:lvl2pPr>
            <a:lvl3pPr lvl="2" rtl="0">
              <a:spcBef>
                <a:spcPts val="0"/>
              </a:spcBef>
              <a:spcAft>
                <a:spcPts val="0"/>
              </a:spcAft>
              <a:buSzPts val="4200"/>
              <a:buNone/>
              <a:defRPr sz="4200"/>
            </a:lvl3pPr>
            <a:lvl4pPr lvl="3" rtl="0">
              <a:spcBef>
                <a:spcPts val="0"/>
              </a:spcBef>
              <a:spcAft>
                <a:spcPts val="0"/>
              </a:spcAft>
              <a:buSzPts val="4200"/>
              <a:buNone/>
              <a:defRPr sz="4200"/>
            </a:lvl4pPr>
            <a:lvl5pPr lvl="4" rtl="0">
              <a:spcBef>
                <a:spcPts val="0"/>
              </a:spcBef>
              <a:spcAft>
                <a:spcPts val="0"/>
              </a:spcAft>
              <a:buSzPts val="4200"/>
              <a:buNone/>
              <a:defRPr sz="4200"/>
            </a:lvl5pPr>
            <a:lvl6pPr lvl="5" rtl="0">
              <a:spcBef>
                <a:spcPts val="0"/>
              </a:spcBef>
              <a:spcAft>
                <a:spcPts val="0"/>
              </a:spcAft>
              <a:buSzPts val="4200"/>
              <a:buNone/>
              <a:defRPr sz="4200"/>
            </a:lvl6pPr>
            <a:lvl7pPr lvl="6" rtl="0">
              <a:spcBef>
                <a:spcPts val="0"/>
              </a:spcBef>
              <a:spcAft>
                <a:spcPts val="0"/>
              </a:spcAft>
              <a:buSzPts val="4200"/>
              <a:buNone/>
              <a:defRPr sz="4200"/>
            </a:lvl7pPr>
            <a:lvl8pPr lvl="7" rtl="0">
              <a:spcBef>
                <a:spcPts val="0"/>
              </a:spcBef>
              <a:spcAft>
                <a:spcPts val="0"/>
              </a:spcAft>
              <a:buSzPts val="4200"/>
              <a:buNone/>
              <a:defRPr sz="4200"/>
            </a:lvl8pPr>
            <a:lvl9pPr lvl="8" rtl="0">
              <a:spcBef>
                <a:spcPts val="0"/>
              </a:spcBef>
              <a:spcAft>
                <a:spcPts val="0"/>
              </a:spcAft>
              <a:buSzPts val="4200"/>
              <a:buNone/>
              <a:defRPr sz="4200"/>
            </a:lvl9pPr>
          </a:lstStyle>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Statement 01">
  <p:cSld name="TITLE_2">
    <p:spTree>
      <p:nvGrpSpPr>
        <p:cNvPr id="584" name="Shape 584"/>
        <p:cNvGrpSpPr/>
        <p:nvPr/>
      </p:nvGrpSpPr>
      <p:grpSpPr>
        <a:xfrm>
          <a:off x="0" y="0"/>
          <a:ext cx="0" cy="0"/>
          <a:chOff x="0" y="0"/>
          <a:chExt cx="0" cy="0"/>
        </a:xfrm>
      </p:grpSpPr>
      <p:sp>
        <p:nvSpPr>
          <p:cNvPr id="585" name="Google Shape;585;p9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grpSp>
        <p:nvGrpSpPr>
          <p:cNvPr id="586" name="Google Shape;586;p92"/>
          <p:cNvGrpSpPr/>
          <p:nvPr/>
        </p:nvGrpSpPr>
        <p:grpSpPr>
          <a:xfrm>
            <a:off x="-3515" y="3633"/>
            <a:ext cx="8609105" cy="5184608"/>
            <a:chOff x="0" y="0"/>
            <a:chExt cx="22957614" cy="13825620"/>
          </a:xfrm>
        </p:grpSpPr>
        <p:sp>
          <p:nvSpPr>
            <p:cNvPr id="587" name="Google Shape;587;p92"/>
            <p:cNvSpPr/>
            <p:nvPr/>
          </p:nvSpPr>
          <p:spPr>
            <a:xfrm>
              <a:off x="0" y="0"/>
              <a:ext cx="22957614" cy="13825620"/>
            </a:xfrm>
            <a:custGeom>
              <a:rect b="b" l="l" r="r" t="t"/>
              <a:pathLst>
                <a:path extrusionOk="0" h="21600" w="21600">
                  <a:moveTo>
                    <a:pt x="21600" y="17816"/>
                  </a:moveTo>
                  <a:cubicBezTo>
                    <a:pt x="21189" y="14213"/>
                    <a:pt x="20595" y="10673"/>
                    <a:pt x="19826" y="7234"/>
                  </a:cubicBezTo>
                  <a:cubicBezTo>
                    <a:pt x="19273" y="4761"/>
                    <a:pt x="18630" y="2345"/>
                    <a:pt x="17901" y="0"/>
                  </a:cubicBezTo>
                  <a:lnTo>
                    <a:pt x="0" y="0"/>
                  </a:lnTo>
                  <a:lnTo>
                    <a:pt x="0" y="10155"/>
                  </a:lnTo>
                  <a:cubicBezTo>
                    <a:pt x="894" y="11971"/>
                    <a:pt x="1640" y="13977"/>
                    <a:pt x="2217" y="16119"/>
                  </a:cubicBezTo>
                  <a:cubicBezTo>
                    <a:pt x="2690" y="17876"/>
                    <a:pt x="3047" y="19714"/>
                    <a:pt x="3280" y="21600"/>
                  </a:cubicBezTo>
                  <a:lnTo>
                    <a:pt x="9492" y="21600"/>
                  </a:lnTo>
                  <a:lnTo>
                    <a:pt x="21600" y="17816"/>
                  </a:lnTo>
                  <a:close/>
                </a:path>
              </a:pathLst>
            </a:custGeom>
            <a:solidFill>
              <a:srgbClr val="1767DA"/>
            </a:solidFill>
            <a:ln>
              <a:noFill/>
            </a:ln>
          </p:spPr>
          <p:txBody>
            <a:bodyPr anchorCtr="0" anchor="ctr" bIns="19050" lIns="19050" spcFirstLastPara="1" rIns="19050" wrap="square" tIns="19050">
              <a:noAutofit/>
            </a:bodyPr>
            <a:lstStyle/>
            <a:p>
              <a:pPr indent="0" lvl="0" marL="0" marR="0" rtl="0" algn="ctr">
                <a:lnSpc>
                  <a:spcPct val="100000"/>
                </a:lnSpc>
                <a:spcBef>
                  <a:spcPts val="0"/>
                </a:spcBef>
                <a:spcAft>
                  <a:spcPts val="0"/>
                </a:spcAft>
                <a:buClr>
                  <a:srgbClr val="000000"/>
                </a:buClr>
                <a:buSzPts val="1200"/>
                <a:buFont typeface="Play"/>
                <a:buNone/>
              </a:pPr>
              <a:r>
                <a:t/>
              </a:r>
              <a:endParaRPr b="0" i="0" sz="1200" u="none" cap="none" strike="noStrike">
                <a:solidFill>
                  <a:srgbClr val="000000"/>
                </a:solidFill>
                <a:latin typeface="Play"/>
                <a:ea typeface="Play"/>
                <a:cs typeface="Play"/>
                <a:sym typeface="Play"/>
              </a:endParaRPr>
            </a:p>
          </p:txBody>
        </p:sp>
        <p:sp>
          <p:nvSpPr>
            <p:cNvPr id="588" name="Google Shape;588;p92"/>
            <p:cNvSpPr/>
            <p:nvPr/>
          </p:nvSpPr>
          <p:spPr>
            <a:xfrm>
              <a:off x="7782914" y="9925181"/>
              <a:ext cx="12805560" cy="3846852"/>
            </a:xfrm>
            <a:custGeom>
              <a:rect b="b" l="l" r="r" t="t"/>
              <a:pathLst>
                <a:path extrusionOk="0" h="21600" w="21600">
                  <a:moveTo>
                    <a:pt x="18477" y="0"/>
                  </a:moveTo>
                  <a:cubicBezTo>
                    <a:pt x="18870" y="4083"/>
                    <a:pt x="19354" y="8064"/>
                    <a:pt x="19923" y="11910"/>
                  </a:cubicBezTo>
                  <a:cubicBezTo>
                    <a:pt x="20419" y="15257"/>
                    <a:pt x="20979" y="18493"/>
                    <a:pt x="21600" y="21600"/>
                  </a:cubicBezTo>
                  <a:lnTo>
                    <a:pt x="0" y="21600"/>
                  </a:lnTo>
                  <a:lnTo>
                    <a:pt x="18477" y="0"/>
                  </a:lnTo>
                  <a:close/>
                </a:path>
              </a:pathLst>
            </a:custGeom>
            <a:solidFill>
              <a:srgbClr val="BE61F3"/>
            </a:solidFill>
            <a:ln>
              <a:noFill/>
            </a:ln>
          </p:spPr>
          <p:txBody>
            <a:bodyPr anchorCtr="0" anchor="ctr" bIns="19050" lIns="19050" spcFirstLastPara="1" rIns="19050" wrap="square" tIns="19050">
              <a:noAutofit/>
            </a:bodyPr>
            <a:lstStyle/>
            <a:p>
              <a:pPr indent="0" lvl="0" marL="0" marR="0" rtl="0" algn="ctr">
                <a:lnSpc>
                  <a:spcPct val="100000"/>
                </a:lnSpc>
                <a:spcBef>
                  <a:spcPts val="0"/>
                </a:spcBef>
                <a:spcAft>
                  <a:spcPts val="0"/>
                </a:spcAft>
                <a:buClr>
                  <a:srgbClr val="000000"/>
                </a:buClr>
                <a:buSzPts val="1200"/>
                <a:buFont typeface="Play"/>
                <a:buNone/>
              </a:pPr>
              <a:r>
                <a:t/>
              </a:r>
              <a:endParaRPr b="0" i="0" sz="1200" u="none" cap="none" strike="noStrike">
                <a:solidFill>
                  <a:srgbClr val="000000"/>
                </a:solidFill>
                <a:latin typeface="Play"/>
                <a:ea typeface="Play"/>
                <a:cs typeface="Play"/>
                <a:sym typeface="Play"/>
              </a:endParaRPr>
            </a:p>
          </p:txBody>
        </p:sp>
        <p:sp>
          <p:nvSpPr>
            <p:cNvPr id="589" name="Google Shape;589;p92"/>
            <p:cNvSpPr/>
            <p:nvPr/>
          </p:nvSpPr>
          <p:spPr>
            <a:xfrm>
              <a:off x="7782962" y="9925145"/>
              <a:ext cx="11807424" cy="3846906"/>
            </a:xfrm>
            <a:custGeom>
              <a:rect b="b" l="l" r="r" t="t"/>
              <a:pathLst>
                <a:path extrusionOk="0" h="21600" w="21600">
                  <a:moveTo>
                    <a:pt x="20039" y="0"/>
                  </a:moveTo>
                  <a:lnTo>
                    <a:pt x="0" y="21600"/>
                  </a:lnTo>
                  <a:lnTo>
                    <a:pt x="4739" y="21600"/>
                  </a:lnTo>
                  <a:lnTo>
                    <a:pt x="21600" y="11860"/>
                  </a:lnTo>
                  <a:cubicBezTo>
                    <a:pt x="20985" y="8029"/>
                    <a:pt x="20464" y="4066"/>
                    <a:pt x="20039" y="0"/>
                  </a:cubicBezTo>
                  <a:close/>
                </a:path>
              </a:pathLst>
            </a:custGeom>
            <a:solidFill>
              <a:schemeClr val="accent6"/>
            </a:solidFill>
            <a:ln>
              <a:noFill/>
            </a:ln>
          </p:spPr>
          <p:txBody>
            <a:bodyPr anchorCtr="0" anchor="ctr" bIns="19050" lIns="19050" spcFirstLastPara="1" rIns="19050" wrap="square" tIns="19050">
              <a:noAutofit/>
            </a:bodyPr>
            <a:lstStyle/>
            <a:p>
              <a:pPr indent="0" lvl="0" marL="0" marR="0" rtl="0" algn="ctr">
                <a:lnSpc>
                  <a:spcPct val="100000"/>
                </a:lnSpc>
                <a:spcBef>
                  <a:spcPts val="0"/>
                </a:spcBef>
                <a:spcAft>
                  <a:spcPts val="0"/>
                </a:spcAft>
                <a:buClr>
                  <a:srgbClr val="000000"/>
                </a:buClr>
                <a:buSzPts val="1200"/>
                <a:buFont typeface="Play"/>
                <a:buNone/>
              </a:pPr>
              <a:r>
                <a:t/>
              </a:r>
              <a:endParaRPr b="0" i="0" sz="1200" u="none" cap="none" strike="noStrike">
                <a:solidFill>
                  <a:srgbClr val="000000"/>
                </a:solidFill>
                <a:latin typeface="Play"/>
                <a:ea typeface="Play"/>
                <a:cs typeface="Play"/>
                <a:sym typeface="Play"/>
              </a:endParaRPr>
            </a:p>
          </p:txBody>
        </p:sp>
      </p:grpSp>
      <p:sp>
        <p:nvSpPr>
          <p:cNvPr id="590" name="Google Shape;590;p92"/>
          <p:cNvSpPr txBox="1"/>
          <p:nvPr>
            <p:ph idx="2" type="sldNum"/>
          </p:nvPr>
        </p:nvSpPr>
        <p:spPr>
          <a:xfrm>
            <a:off x="4500562" y="4905375"/>
            <a:ext cx="138300" cy="146100"/>
          </a:xfrm>
          <a:prstGeom prst="rect">
            <a:avLst/>
          </a:prstGeom>
          <a:noFill/>
          <a:ln>
            <a:noFill/>
          </a:ln>
        </p:spPr>
        <p:txBody>
          <a:bodyPr anchorCtr="0" anchor="b" bIns="19050" lIns="19050" spcFirstLastPara="1" rIns="19050" wrap="square" tIns="19050">
            <a:spAutoFit/>
          </a:bodyPr>
          <a:lstStyle>
            <a:lvl1pPr indent="0" lvl="0" marL="0" marR="0" rtl="0" algn="ctr">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1pPr>
            <a:lvl2pPr indent="0" lvl="1" marL="0" marR="0" rtl="0" algn="ctr">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2pPr>
            <a:lvl3pPr indent="0" lvl="2" marL="0" marR="0" rtl="0" algn="ctr">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3pPr>
            <a:lvl4pPr indent="0" lvl="3" marL="0" marR="0" rtl="0" algn="ctr">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4pPr>
            <a:lvl5pPr indent="0" lvl="4" marL="0" marR="0" rtl="0" algn="ctr">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5pPr>
            <a:lvl6pPr indent="0" lvl="5" marL="0" marR="0" rtl="0" algn="ctr">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6pPr>
            <a:lvl7pPr indent="0" lvl="6" marL="0" marR="0" rtl="0" algn="ctr">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7pPr>
            <a:lvl8pPr indent="0" lvl="7" marL="0" marR="0" rtl="0" algn="ctr">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8pPr>
            <a:lvl9pPr indent="0" lvl="8" marL="0" marR="0" rtl="0" algn="ctr">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9pPr>
          </a:lstStyle>
          <a:p>
            <a:pPr indent="0" lvl="0" marL="0" rtl="0" algn="ctr">
              <a:spcBef>
                <a:spcPts val="0"/>
              </a:spcBef>
              <a:spcAft>
                <a:spcPts val="0"/>
              </a:spcAft>
              <a:buNone/>
            </a:pPr>
            <a:fld id="{00000000-1234-1234-1234-123412341234}" type="slidenum">
              <a:rPr lang="en"/>
              <a:t>‹#›</a:t>
            </a:fld>
            <a:endParaRPr sz="1000">
              <a:latin typeface="Arial"/>
              <a:ea typeface="Arial"/>
              <a:cs typeface="Arial"/>
              <a:sym typeface="Arial"/>
            </a:endParaRPr>
          </a:p>
        </p:txBody>
      </p:sp>
      <p:sp>
        <p:nvSpPr>
          <p:cNvPr id="591" name="Google Shape;591;p92"/>
          <p:cNvSpPr txBox="1"/>
          <p:nvPr>
            <p:ph type="title"/>
          </p:nvPr>
        </p:nvSpPr>
        <p:spPr>
          <a:xfrm>
            <a:off x="1369325" y="1919250"/>
            <a:ext cx="6405600" cy="1305000"/>
          </a:xfrm>
          <a:prstGeom prst="rect">
            <a:avLst/>
          </a:prstGeom>
        </p:spPr>
        <p:txBody>
          <a:bodyPr anchorCtr="0" anchor="ctr" bIns="91425" lIns="91425" spcFirstLastPara="1" rIns="91425" wrap="square" tIns="91425">
            <a:normAutofit/>
          </a:bodyPr>
          <a:lstStyle>
            <a:lvl1pPr lvl="0" rtl="0" algn="ctr">
              <a:spcBef>
                <a:spcPts val="0"/>
              </a:spcBef>
              <a:spcAft>
                <a:spcPts val="0"/>
              </a:spcAft>
              <a:buClr>
                <a:schemeClr val="lt1"/>
              </a:buClr>
              <a:buSzPts val="4200"/>
              <a:buFont typeface="Poppins ExtraBold"/>
              <a:buNone/>
              <a:defRPr b="0" sz="4200">
                <a:solidFill>
                  <a:schemeClr val="lt1"/>
                </a:solidFill>
                <a:latin typeface="Poppins ExtraBold"/>
                <a:ea typeface="Poppins ExtraBold"/>
                <a:cs typeface="Poppins ExtraBold"/>
                <a:sym typeface="Poppins ExtraBold"/>
              </a:defRPr>
            </a:lvl1pPr>
            <a:lvl2pPr lvl="1" rtl="0">
              <a:spcBef>
                <a:spcPts val="0"/>
              </a:spcBef>
              <a:spcAft>
                <a:spcPts val="0"/>
              </a:spcAft>
              <a:buSzPts val="4200"/>
              <a:buNone/>
              <a:defRPr sz="4200"/>
            </a:lvl2pPr>
            <a:lvl3pPr lvl="2" rtl="0">
              <a:spcBef>
                <a:spcPts val="0"/>
              </a:spcBef>
              <a:spcAft>
                <a:spcPts val="0"/>
              </a:spcAft>
              <a:buSzPts val="4200"/>
              <a:buNone/>
              <a:defRPr sz="4200"/>
            </a:lvl3pPr>
            <a:lvl4pPr lvl="3" rtl="0">
              <a:spcBef>
                <a:spcPts val="0"/>
              </a:spcBef>
              <a:spcAft>
                <a:spcPts val="0"/>
              </a:spcAft>
              <a:buSzPts val="4200"/>
              <a:buNone/>
              <a:defRPr sz="4200"/>
            </a:lvl4pPr>
            <a:lvl5pPr lvl="4" rtl="0">
              <a:spcBef>
                <a:spcPts val="0"/>
              </a:spcBef>
              <a:spcAft>
                <a:spcPts val="0"/>
              </a:spcAft>
              <a:buSzPts val="4200"/>
              <a:buNone/>
              <a:defRPr sz="4200"/>
            </a:lvl5pPr>
            <a:lvl6pPr lvl="5" rtl="0">
              <a:spcBef>
                <a:spcPts val="0"/>
              </a:spcBef>
              <a:spcAft>
                <a:spcPts val="0"/>
              </a:spcAft>
              <a:buSzPts val="4200"/>
              <a:buNone/>
              <a:defRPr sz="4200"/>
            </a:lvl6pPr>
            <a:lvl7pPr lvl="6" rtl="0">
              <a:spcBef>
                <a:spcPts val="0"/>
              </a:spcBef>
              <a:spcAft>
                <a:spcPts val="0"/>
              </a:spcAft>
              <a:buSzPts val="4200"/>
              <a:buNone/>
              <a:defRPr sz="4200"/>
            </a:lvl7pPr>
            <a:lvl8pPr lvl="7" rtl="0">
              <a:spcBef>
                <a:spcPts val="0"/>
              </a:spcBef>
              <a:spcAft>
                <a:spcPts val="0"/>
              </a:spcAft>
              <a:buSzPts val="4200"/>
              <a:buNone/>
              <a:defRPr sz="4200"/>
            </a:lvl8pPr>
            <a:lvl9pPr lvl="8" rtl="0">
              <a:spcBef>
                <a:spcPts val="0"/>
              </a:spcBef>
              <a:spcAft>
                <a:spcPts val="0"/>
              </a:spcAft>
              <a:buSzPts val="4200"/>
              <a:buNone/>
              <a:defRPr sz="4200"/>
            </a:lvl9pPr>
          </a:lstStyle>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Statement 02">
  <p:cSld name="TITLE_2_2">
    <p:spTree>
      <p:nvGrpSpPr>
        <p:cNvPr id="592" name="Shape 592"/>
        <p:cNvGrpSpPr/>
        <p:nvPr/>
      </p:nvGrpSpPr>
      <p:grpSpPr>
        <a:xfrm>
          <a:off x="0" y="0"/>
          <a:ext cx="0" cy="0"/>
          <a:chOff x="0" y="0"/>
          <a:chExt cx="0" cy="0"/>
        </a:xfrm>
      </p:grpSpPr>
      <p:sp>
        <p:nvSpPr>
          <p:cNvPr id="593" name="Google Shape;593;p9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594" name="Google Shape;594;p93"/>
          <p:cNvSpPr txBox="1"/>
          <p:nvPr>
            <p:ph idx="2" type="sldNum"/>
          </p:nvPr>
        </p:nvSpPr>
        <p:spPr>
          <a:xfrm>
            <a:off x="4500562" y="4905375"/>
            <a:ext cx="138300" cy="146100"/>
          </a:xfrm>
          <a:prstGeom prst="rect">
            <a:avLst/>
          </a:prstGeom>
          <a:noFill/>
          <a:ln>
            <a:noFill/>
          </a:ln>
        </p:spPr>
        <p:txBody>
          <a:bodyPr anchorCtr="0" anchor="b" bIns="19050" lIns="19050" spcFirstLastPara="1" rIns="19050" wrap="square" tIns="19050">
            <a:spAutoFit/>
          </a:bodyPr>
          <a:lstStyle>
            <a:lvl1pPr indent="0" lvl="0" marL="0" marR="0" rtl="0" algn="ctr">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1pPr>
            <a:lvl2pPr indent="0" lvl="1" marL="0" marR="0" rtl="0" algn="ctr">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2pPr>
            <a:lvl3pPr indent="0" lvl="2" marL="0" marR="0" rtl="0" algn="ctr">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3pPr>
            <a:lvl4pPr indent="0" lvl="3" marL="0" marR="0" rtl="0" algn="ctr">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4pPr>
            <a:lvl5pPr indent="0" lvl="4" marL="0" marR="0" rtl="0" algn="ctr">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5pPr>
            <a:lvl6pPr indent="0" lvl="5" marL="0" marR="0" rtl="0" algn="ctr">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6pPr>
            <a:lvl7pPr indent="0" lvl="6" marL="0" marR="0" rtl="0" algn="ctr">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7pPr>
            <a:lvl8pPr indent="0" lvl="7" marL="0" marR="0" rtl="0" algn="ctr">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8pPr>
            <a:lvl9pPr indent="0" lvl="8" marL="0" marR="0" rtl="0" algn="ctr">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9pPr>
          </a:lstStyle>
          <a:p>
            <a:pPr indent="0" lvl="0" marL="0" rtl="0" algn="ctr">
              <a:spcBef>
                <a:spcPts val="0"/>
              </a:spcBef>
              <a:spcAft>
                <a:spcPts val="0"/>
              </a:spcAft>
              <a:buNone/>
            </a:pPr>
            <a:fld id="{00000000-1234-1234-1234-123412341234}" type="slidenum">
              <a:rPr lang="en"/>
              <a:t>‹#›</a:t>
            </a:fld>
            <a:endParaRPr sz="1000">
              <a:latin typeface="Arial"/>
              <a:ea typeface="Arial"/>
              <a:cs typeface="Arial"/>
              <a:sym typeface="Arial"/>
            </a:endParaRPr>
          </a:p>
        </p:txBody>
      </p:sp>
      <p:grpSp>
        <p:nvGrpSpPr>
          <p:cNvPr id="595" name="Google Shape;595;p93"/>
          <p:cNvGrpSpPr/>
          <p:nvPr/>
        </p:nvGrpSpPr>
        <p:grpSpPr>
          <a:xfrm>
            <a:off x="190134" y="356815"/>
            <a:ext cx="8763775" cy="4429913"/>
            <a:chOff x="0" y="0"/>
            <a:chExt cx="23370067" cy="11813100"/>
          </a:xfrm>
        </p:grpSpPr>
        <p:sp>
          <p:nvSpPr>
            <p:cNvPr id="596" name="Google Shape;596;p93"/>
            <p:cNvSpPr/>
            <p:nvPr/>
          </p:nvSpPr>
          <p:spPr>
            <a:xfrm>
              <a:off x="11556967" y="0"/>
              <a:ext cx="11813100" cy="11813100"/>
            </a:xfrm>
            <a:prstGeom prst="ellipse">
              <a:avLst/>
            </a:prstGeom>
            <a:solidFill>
              <a:srgbClr val="BE61F3"/>
            </a:solidFill>
            <a:ln>
              <a:noFill/>
            </a:ln>
          </p:spPr>
          <p:txBody>
            <a:bodyPr anchorCtr="0" anchor="ctr" bIns="19050" lIns="19050" spcFirstLastPara="1" rIns="19050" wrap="square" tIns="19050">
              <a:noAutofit/>
            </a:bodyPr>
            <a:lstStyle/>
            <a:p>
              <a:pPr indent="0" lvl="0" marL="0" marR="0" rtl="0" algn="ctr">
                <a:lnSpc>
                  <a:spcPct val="100000"/>
                </a:lnSpc>
                <a:spcBef>
                  <a:spcPts val="0"/>
                </a:spcBef>
                <a:spcAft>
                  <a:spcPts val="0"/>
                </a:spcAft>
                <a:buClr>
                  <a:srgbClr val="FDFEFE"/>
                </a:buClr>
                <a:buSzPts val="1200"/>
                <a:buFont typeface="Helvetica Neue"/>
                <a:buNone/>
              </a:pPr>
              <a:r>
                <a:t/>
              </a:r>
              <a:endParaRPr b="0" i="0" sz="1200" u="none" cap="none" strike="noStrike">
                <a:solidFill>
                  <a:srgbClr val="FDFEFE"/>
                </a:solidFill>
                <a:latin typeface="Helvetica Neue"/>
                <a:ea typeface="Helvetica Neue"/>
                <a:cs typeface="Helvetica Neue"/>
                <a:sym typeface="Helvetica Neue"/>
              </a:endParaRPr>
            </a:p>
          </p:txBody>
        </p:sp>
        <p:sp>
          <p:nvSpPr>
            <p:cNvPr id="597" name="Google Shape;597;p93"/>
            <p:cNvSpPr/>
            <p:nvPr/>
          </p:nvSpPr>
          <p:spPr>
            <a:xfrm rot="-300016">
              <a:off x="397297" y="675390"/>
              <a:ext cx="14611005" cy="9755319"/>
            </a:xfrm>
            <a:prstGeom prst="rect">
              <a:avLst/>
            </a:prstGeom>
            <a:solidFill>
              <a:srgbClr val="1767DA"/>
            </a:solidFill>
            <a:ln>
              <a:noFill/>
            </a:ln>
          </p:spPr>
          <p:txBody>
            <a:bodyPr anchorCtr="0" anchor="ctr" bIns="19050" lIns="19050" spcFirstLastPara="1" rIns="19050" wrap="square" tIns="19050">
              <a:noAutofit/>
            </a:bodyPr>
            <a:lstStyle/>
            <a:p>
              <a:pPr indent="0" lvl="0" marL="0" marR="0" rtl="0" algn="ctr">
                <a:lnSpc>
                  <a:spcPct val="100000"/>
                </a:lnSpc>
                <a:spcBef>
                  <a:spcPts val="0"/>
                </a:spcBef>
                <a:spcAft>
                  <a:spcPts val="0"/>
                </a:spcAft>
                <a:buClr>
                  <a:srgbClr val="FDFEFE"/>
                </a:buClr>
                <a:buSzPts val="1200"/>
                <a:buFont typeface="Helvetica Neue"/>
                <a:buNone/>
              </a:pPr>
              <a:r>
                <a:t/>
              </a:r>
              <a:endParaRPr b="0" i="0" sz="1200" u="none" cap="none" strike="noStrike">
                <a:solidFill>
                  <a:srgbClr val="FDFEFE"/>
                </a:solidFill>
                <a:latin typeface="Helvetica Neue"/>
                <a:ea typeface="Helvetica Neue"/>
                <a:cs typeface="Helvetica Neue"/>
                <a:sym typeface="Helvetica Neue"/>
              </a:endParaRPr>
            </a:p>
          </p:txBody>
        </p:sp>
        <p:sp>
          <p:nvSpPr>
            <p:cNvPr id="598" name="Google Shape;598;p93"/>
            <p:cNvSpPr/>
            <p:nvPr/>
          </p:nvSpPr>
          <p:spPr>
            <a:xfrm>
              <a:off x="11571516" y="732794"/>
              <a:ext cx="3848021" cy="9237672"/>
            </a:xfrm>
            <a:custGeom>
              <a:rect b="b" l="l" r="r" t="t"/>
              <a:pathLst>
                <a:path extrusionOk="0" h="21600" w="18791">
                  <a:moveTo>
                    <a:pt x="14928" y="0"/>
                  </a:moveTo>
                  <a:cubicBezTo>
                    <a:pt x="12604" y="613"/>
                    <a:pt x="10415" y="1388"/>
                    <a:pt x="8444" y="2332"/>
                  </a:cubicBezTo>
                  <a:cubicBezTo>
                    <a:pt x="-2640" y="7639"/>
                    <a:pt x="-2809" y="16189"/>
                    <a:pt x="7920" y="21600"/>
                  </a:cubicBezTo>
                  <a:lnTo>
                    <a:pt x="18791" y="21144"/>
                  </a:lnTo>
                  <a:lnTo>
                    <a:pt x="14928" y="0"/>
                  </a:lnTo>
                  <a:close/>
                </a:path>
              </a:pathLst>
            </a:custGeom>
            <a:solidFill>
              <a:schemeClr val="accent6"/>
            </a:solidFill>
            <a:ln>
              <a:noFill/>
            </a:ln>
          </p:spPr>
          <p:txBody>
            <a:bodyPr anchorCtr="0" anchor="ctr" bIns="19050" lIns="19050" spcFirstLastPara="1" rIns="19050" wrap="square" tIns="19050">
              <a:noAutofit/>
            </a:bodyPr>
            <a:lstStyle/>
            <a:p>
              <a:pPr indent="0" lvl="0" marL="0" marR="0" rtl="0" algn="ctr">
                <a:lnSpc>
                  <a:spcPct val="100000"/>
                </a:lnSpc>
                <a:spcBef>
                  <a:spcPts val="0"/>
                </a:spcBef>
                <a:spcAft>
                  <a:spcPts val="0"/>
                </a:spcAft>
                <a:buClr>
                  <a:srgbClr val="FDFEFE"/>
                </a:buClr>
                <a:buSzPts val="1200"/>
                <a:buFont typeface="Helvetica Neue"/>
                <a:buNone/>
              </a:pPr>
              <a:r>
                <a:t/>
              </a:r>
              <a:endParaRPr b="0" i="0" sz="1200" u="none" cap="none" strike="noStrike">
                <a:solidFill>
                  <a:srgbClr val="FDFEFE"/>
                </a:solidFill>
                <a:latin typeface="Helvetica Neue"/>
                <a:ea typeface="Helvetica Neue"/>
                <a:cs typeface="Helvetica Neue"/>
                <a:sym typeface="Helvetica Neue"/>
              </a:endParaRPr>
            </a:p>
          </p:txBody>
        </p:sp>
      </p:grpSp>
      <p:sp>
        <p:nvSpPr>
          <p:cNvPr id="599" name="Google Shape;599;p93"/>
          <p:cNvSpPr txBox="1"/>
          <p:nvPr>
            <p:ph type="title"/>
          </p:nvPr>
        </p:nvSpPr>
        <p:spPr>
          <a:xfrm>
            <a:off x="1369325" y="1919250"/>
            <a:ext cx="6405600" cy="1305000"/>
          </a:xfrm>
          <a:prstGeom prst="rect">
            <a:avLst/>
          </a:prstGeom>
        </p:spPr>
        <p:txBody>
          <a:bodyPr anchorCtr="0" anchor="ctr" bIns="91425" lIns="91425" spcFirstLastPara="1" rIns="91425" wrap="square" tIns="91425">
            <a:normAutofit/>
          </a:bodyPr>
          <a:lstStyle>
            <a:lvl1pPr lvl="0" rtl="0" algn="ctr">
              <a:spcBef>
                <a:spcPts val="0"/>
              </a:spcBef>
              <a:spcAft>
                <a:spcPts val="0"/>
              </a:spcAft>
              <a:buClr>
                <a:schemeClr val="lt1"/>
              </a:buClr>
              <a:buSzPts val="4200"/>
              <a:buFont typeface="Poppins ExtraBold"/>
              <a:buNone/>
              <a:defRPr b="0" sz="4200">
                <a:solidFill>
                  <a:schemeClr val="lt1"/>
                </a:solidFill>
                <a:latin typeface="Poppins ExtraBold"/>
                <a:ea typeface="Poppins ExtraBold"/>
                <a:cs typeface="Poppins ExtraBold"/>
                <a:sym typeface="Poppins ExtraBold"/>
              </a:defRPr>
            </a:lvl1pPr>
            <a:lvl2pPr lvl="1" rtl="0">
              <a:spcBef>
                <a:spcPts val="0"/>
              </a:spcBef>
              <a:spcAft>
                <a:spcPts val="0"/>
              </a:spcAft>
              <a:buSzPts val="4200"/>
              <a:buNone/>
              <a:defRPr sz="4200"/>
            </a:lvl2pPr>
            <a:lvl3pPr lvl="2" rtl="0">
              <a:spcBef>
                <a:spcPts val="0"/>
              </a:spcBef>
              <a:spcAft>
                <a:spcPts val="0"/>
              </a:spcAft>
              <a:buSzPts val="4200"/>
              <a:buNone/>
              <a:defRPr sz="4200"/>
            </a:lvl3pPr>
            <a:lvl4pPr lvl="3" rtl="0">
              <a:spcBef>
                <a:spcPts val="0"/>
              </a:spcBef>
              <a:spcAft>
                <a:spcPts val="0"/>
              </a:spcAft>
              <a:buSzPts val="4200"/>
              <a:buNone/>
              <a:defRPr sz="4200"/>
            </a:lvl4pPr>
            <a:lvl5pPr lvl="4" rtl="0">
              <a:spcBef>
                <a:spcPts val="0"/>
              </a:spcBef>
              <a:spcAft>
                <a:spcPts val="0"/>
              </a:spcAft>
              <a:buSzPts val="4200"/>
              <a:buNone/>
              <a:defRPr sz="4200"/>
            </a:lvl5pPr>
            <a:lvl6pPr lvl="5" rtl="0">
              <a:spcBef>
                <a:spcPts val="0"/>
              </a:spcBef>
              <a:spcAft>
                <a:spcPts val="0"/>
              </a:spcAft>
              <a:buSzPts val="4200"/>
              <a:buNone/>
              <a:defRPr sz="4200"/>
            </a:lvl6pPr>
            <a:lvl7pPr lvl="6" rtl="0">
              <a:spcBef>
                <a:spcPts val="0"/>
              </a:spcBef>
              <a:spcAft>
                <a:spcPts val="0"/>
              </a:spcAft>
              <a:buSzPts val="4200"/>
              <a:buNone/>
              <a:defRPr sz="4200"/>
            </a:lvl7pPr>
            <a:lvl8pPr lvl="7" rtl="0">
              <a:spcBef>
                <a:spcPts val="0"/>
              </a:spcBef>
              <a:spcAft>
                <a:spcPts val="0"/>
              </a:spcAft>
              <a:buSzPts val="4200"/>
              <a:buNone/>
              <a:defRPr sz="4200"/>
            </a:lvl8pPr>
            <a:lvl9pPr lvl="8" rtl="0">
              <a:spcBef>
                <a:spcPts val="0"/>
              </a:spcBef>
              <a:spcAft>
                <a:spcPts val="0"/>
              </a:spcAft>
              <a:buSzPts val="4200"/>
              <a:buNone/>
              <a:defRPr sz="4200"/>
            </a:lvl9pPr>
          </a:lstStyle>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Statement 03">
  <p:cSld name="TITLE_2_1">
    <p:spTree>
      <p:nvGrpSpPr>
        <p:cNvPr id="600" name="Shape 600"/>
        <p:cNvGrpSpPr/>
        <p:nvPr/>
      </p:nvGrpSpPr>
      <p:grpSpPr>
        <a:xfrm>
          <a:off x="0" y="0"/>
          <a:ext cx="0" cy="0"/>
          <a:chOff x="0" y="0"/>
          <a:chExt cx="0" cy="0"/>
        </a:xfrm>
      </p:grpSpPr>
      <p:sp>
        <p:nvSpPr>
          <p:cNvPr id="601" name="Google Shape;601;p9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602" name="Google Shape;602;p94"/>
          <p:cNvSpPr txBox="1"/>
          <p:nvPr>
            <p:ph idx="2" type="sldNum"/>
          </p:nvPr>
        </p:nvSpPr>
        <p:spPr>
          <a:xfrm>
            <a:off x="4500562" y="4905375"/>
            <a:ext cx="138300" cy="146100"/>
          </a:xfrm>
          <a:prstGeom prst="rect">
            <a:avLst/>
          </a:prstGeom>
          <a:noFill/>
          <a:ln>
            <a:noFill/>
          </a:ln>
        </p:spPr>
        <p:txBody>
          <a:bodyPr anchorCtr="0" anchor="b" bIns="19050" lIns="19050" spcFirstLastPara="1" rIns="19050" wrap="square" tIns="19050">
            <a:spAutoFit/>
          </a:bodyPr>
          <a:lstStyle>
            <a:lvl1pPr indent="0" lvl="0" marL="0" marR="0" rtl="0" algn="ctr">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1pPr>
            <a:lvl2pPr indent="0" lvl="1" marL="0" marR="0" rtl="0" algn="ctr">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2pPr>
            <a:lvl3pPr indent="0" lvl="2" marL="0" marR="0" rtl="0" algn="ctr">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3pPr>
            <a:lvl4pPr indent="0" lvl="3" marL="0" marR="0" rtl="0" algn="ctr">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4pPr>
            <a:lvl5pPr indent="0" lvl="4" marL="0" marR="0" rtl="0" algn="ctr">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5pPr>
            <a:lvl6pPr indent="0" lvl="5" marL="0" marR="0" rtl="0" algn="ctr">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6pPr>
            <a:lvl7pPr indent="0" lvl="6" marL="0" marR="0" rtl="0" algn="ctr">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7pPr>
            <a:lvl8pPr indent="0" lvl="7" marL="0" marR="0" rtl="0" algn="ctr">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8pPr>
            <a:lvl9pPr indent="0" lvl="8" marL="0" marR="0" rtl="0" algn="ctr">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9pPr>
          </a:lstStyle>
          <a:p>
            <a:pPr indent="0" lvl="0" marL="0" rtl="0" algn="ctr">
              <a:spcBef>
                <a:spcPts val="0"/>
              </a:spcBef>
              <a:spcAft>
                <a:spcPts val="0"/>
              </a:spcAft>
              <a:buNone/>
            </a:pPr>
            <a:fld id="{00000000-1234-1234-1234-123412341234}" type="slidenum">
              <a:rPr lang="en"/>
              <a:t>‹#›</a:t>
            </a:fld>
            <a:endParaRPr sz="1000">
              <a:latin typeface="Arial"/>
              <a:ea typeface="Arial"/>
              <a:cs typeface="Arial"/>
              <a:sym typeface="Arial"/>
            </a:endParaRPr>
          </a:p>
        </p:txBody>
      </p:sp>
      <p:sp>
        <p:nvSpPr>
          <p:cNvPr id="603" name="Google Shape;603;p94"/>
          <p:cNvSpPr txBox="1"/>
          <p:nvPr>
            <p:ph type="title"/>
          </p:nvPr>
        </p:nvSpPr>
        <p:spPr>
          <a:xfrm>
            <a:off x="1333550" y="1919250"/>
            <a:ext cx="6465000" cy="1305000"/>
          </a:xfrm>
          <a:prstGeom prst="rect">
            <a:avLst/>
          </a:prstGeom>
        </p:spPr>
        <p:txBody>
          <a:bodyPr anchorCtr="0" anchor="ctr" bIns="91425" lIns="91425" spcFirstLastPara="1" rIns="91425" wrap="square" tIns="91425">
            <a:normAutofit/>
          </a:bodyPr>
          <a:lstStyle>
            <a:lvl1pPr lvl="0" rtl="0" algn="ctr">
              <a:spcBef>
                <a:spcPts val="0"/>
              </a:spcBef>
              <a:spcAft>
                <a:spcPts val="0"/>
              </a:spcAft>
              <a:buSzPts val="4200"/>
              <a:buFont typeface="Poppins ExtraBold"/>
              <a:buNone/>
              <a:defRPr b="0" sz="4200">
                <a:latin typeface="Poppins ExtraBold"/>
                <a:ea typeface="Poppins ExtraBold"/>
                <a:cs typeface="Poppins ExtraBold"/>
                <a:sym typeface="Poppins ExtraBold"/>
              </a:defRPr>
            </a:lvl1pPr>
            <a:lvl2pPr lvl="1" rtl="0">
              <a:spcBef>
                <a:spcPts val="0"/>
              </a:spcBef>
              <a:spcAft>
                <a:spcPts val="0"/>
              </a:spcAft>
              <a:buSzPts val="4200"/>
              <a:buNone/>
              <a:defRPr sz="4200"/>
            </a:lvl2pPr>
            <a:lvl3pPr lvl="2" rtl="0">
              <a:spcBef>
                <a:spcPts val="0"/>
              </a:spcBef>
              <a:spcAft>
                <a:spcPts val="0"/>
              </a:spcAft>
              <a:buSzPts val="4200"/>
              <a:buNone/>
              <a:defRPr sz="4200"/>
            </a:lvl3pPr>
            <a:lvl4pPr lvl="3" rtl="0">
              <a:spcBef>
                <a:spcPts val="0"/>
              </a:spcBef>
              <a:spcAft>
                <a:spcPts val="0"/>
              </a:spcAft>
              <a:buSzPts val="4200"/>
              <a:buNone/>
              <a:defRPr sz="4200"/>
            </a:lvl4pPr>
            <a:lvl5pPr lvl="4" rtl="0">
              <a:spcBef>
                <a:spcPts val="0"/>
              </a:spcBef>
              <a:spcAft>
                <a:spcPts val="0"/>
              </a:spcAft>
              <a:buSzPts val="4200"/>
              <a:buNone/>
              <a:defRPr sz="4200"/>
            </a:lvl5pPr>
            <a:lvl6pPr lvl="5" rtl="0">
              <a:spcBef>
                <a:spcPts val="0"/>
              </a:spcBef>
              <a:spcAft>
                <a:spcPts val="0"/>
              </a:spcAft>
              <a:buSzPts val="4200"/>
              <a:buNone/>
              <a:defRPr sz="4200"/>
            </a:lvl6pPr>
            <a:lvl7pPr lvl="6" rtl="0">
              <a:spcBef>
                <a:spcPts val="0"/>
              </a:spcBef>
              <a:spcAft>
                <a:spcPts val="0"/>
              </a:spcAft>
              <a:buSzPts val="4200"/>
              <a:buNone/>
              <a:defRPr sz="4200"/>
            </a:lvl7pPr>
            <a:lvl8pPr lvl="7" rtl="0">
              <a:spcBef>
                <a:spcPts val="0"/>
              </a:spcBef>
              <a:spcAft>
                <a:spcPts val="0"/>
              </a:spcAft>
              <a:buSzPts val="4200"/>
              <a:buNone/>
              <a:defRPr sz="4200"/>
            </a:lvl8pPr>
            <a:lvl9pPr lvl="8" rtl="0">
              <a:spcBef>
                <a:spcPts val="0"/>
              </a:spcBef>
              <a:spcAft>
                <a:spcPts val="0"/>
              </a:spcAft>
              <a:buSzPts val="4200"/>
              <a:buNone/>
              <a:defRPr sz="4200"/>
            </a:lvl9pPr>
          </a:lstStyle>
          <a:p/>
        </p:txBody>
      </p:sp>
      <p:grpSp>
        <p:nvGrpSpPr>
          <p:cNvPr id="604" name="Google Shape;604;p94"/>
          <p:cNvGrpSpPr/>
          <p:nvPr/>
        </p:nvGrpSpPr>
        <p:grpSpPr>
          <a:xfrm>
            <a:off x="-11816" y="-9767"/>
            <a:ext cx="9155814" cy="5166543"/>
            <a:chOff x="0" y="0"/>
            <a:chExt cx="24415505" cy="13777448"/>
          </a:xfrm>
        </p:grpSpPr>
        <p:sp>
          <p:nvSpPr>
            <p:cNvPr id="605" name="Google Shape;605;p94"/>
            <p:cNvSpPr/>
            <p:nvPr/>
          </p:nvSpPr>
          <p:spPr>
            <a:xfrm>
              <a:off x="0" y="0"/>
              <a:ext cx="8227602" cy="5160240"/>
            </a:xfrm>
            <a:custGeom>
              <a:rect b="b" l="l" r="r" t="t"/>
              <a:pathLst>
                <a:path extrusionOk="0" h="21600" w="21600">
                  <a:moveTo>
                    <a:pt x="21600" y="71"/>
                  </a:moveTo>
                  <a:cubicBezTo>
                    <a:pt x="18272" y="4565"/>
                    <a:pt x="14743" y="8666"/>
                    <a:pt x="11041" y="12340"/>
                  </a:cubicBezTo>
                  <a:cubicBezTo>
                    <a:pt x="7528" y="15827"/>
                    <a:pt x="3867" y="18921"/>
                    <a:pt x="85" y="21600"/>
                  </a:cubicBezTo>
                  <a:lnTo>
                    <a:pt x="0" y="0"/>
                  </a:lnTo>
                  <a:lnTo>
                    <a:pt x="21600" y="71"/>
                  </a:lnTo>
                  <a:close/>
                </a:path>
              </a:pathLst>
            </a:custGeom>
            <a:solidFill>
              <a:srgbClr val="FEA800"/>
            </a:solidFill>
            <a:ln>
              <a:noFill/>
            </a:ln>
          </p:spPr>
          <p:txBody>
            <a:bodyPr anchorCtr="0" anchor="ctr" bIns="19050" lIns="19050" spcFirstLastPara="1" rIns="19050" wrap="square" tIns="19050">
              <a:noAutofit/>
            </a:bodyPr>
            <a:lstStyle/>
            <a:p>
              <a:pPr indent="0" lvl="0" marL="0" marR="0" rtl="0" algn="ctr">
                <a:lnSpc>
                  <a:spcPct val="100000"/>
                </a:lnSpc>
                <a:spcBef>
                  <a:spcPts val="0"/>
                </a:spcBef>
                <a:spcAft>
                  <a:spcPts val="0"/>
                </a:spcAft>
                <a:buClr>
                  <a:srgbClr val="292A2E"/>
                </a:buClr>
                <a:buSzPts val="1400"/>
                <a:buFont typeface="Play"/>
                <a:buNone/>
              </a:pPr>
              <a:r>
                <a:t/>
              </a:r>
              <a:endParaRPr b="0" i="0" sz="1400" u="none" cap="none" strike="noStrike">
                <a:solidFill>
                  <a:srgbClr val="292A2E"/>
                </a:solidFill>
                <a:latin typeface="Play"/>
                <a:ea typeface="Play"/>
                <a:cs typeface="Play"/>
                <a:sym typeface="Play"/>
              </a:endParaRPr>
            </a:p>
          </p:txBody>
        </p:sp>
        <p:sp>
          <p:nvSpPr>
            <p:cNvPr id="606" name="Google Shape;606;p94"/>
            <p:cNvSpPr/>
            <p:nvPr/>
          </p:nvSpPr>
          <p:spPr>
            <a:xfrm flipH="1" rot="10800000">
              <a:off x="5722165" y="26032"/>
              <a:ext cx="4043520" cy="1903068"/>
            </a:xfrm>
            <a:custGeom>
              <a:rect b="b" l="l" r="r" t="t"/>
              <a:pathLst>
                <a:path extrusionOk="0" h="21600" w="21600">
                  <a:moveTo>
                    <a:pt x="10800" y="0"/>
                  </a:moveTo>
                  <a:lnTo>
                    <a:pt x="21600" y="21600"/>
                  </a:lnTo>
                  <a:lnTo>
                    <a:pt x="0" y="21600"/>
                  </a:lnTo>
                  <a:close/>
                </a:path>
              </a:pathLst>
            </a:custGeom>
            <a:solidFill>
              <a:srgbClr val="BE61F3"/>
            </a:solidFill>
            <a:ln>
              <a:noFill/>
            </a:ln>
          </p:spPr>
          <p:txBody>
            <a:bodyPr anchorCtr="0" anchor="ctr" bIns="19050" lIns="19050" spcFirstLastPara="1" rIns="19050" wrap="square" tIns="19050">
              <a:noAutofit/>
            </a:bodyPr>
            <a:lstStyle/>
            <a:p>
              <a:pPr indent="0" lvl="0" marL="0" marR="0" rtl="0" algn="ctr">
                <a:lnSpc>
                  <a:spcPct val="100000"/>
                </a:lnSpc>
                <a:spcBef>
                  <a:spcPts val="0"/>
                </a:spcBef>
                <a:spcAft>
                  <a:spcPts val="0"/>
                </a:spcAft>
                <a:buClr>
                  <a:srgbClr val="292A2E"/>
                </a:buClr>
                <a:buSzPts val="1400"/>
                <a:buFont typeface="Play"/>
                <a:buNone/>
              </a:pPr>
              <a:r>
                <a:t/>
              </a:r>
              <a:endParaRPr b="0" i="0" sz="1400" u="none" cap="none" strike="noStrike">
                <a:solidFill>
                  <a:srgbClr val="292A2E"/>
                </a:solidFill>
                <a:latin typeface="Play"/>
                <a:ea typeface="Play"/>
                <a:cs typeface="Play"/>
                <a:sym typeface="Play"/>
              </a:endParaRPr>
            </a:p>
          </p:txBody>
        </p:sp>
        <p:sp>
          <p:nvSpPr>
            <p:cNvPr id="607" name="Google Shape;607;p94"/>
            <p:cNvSpPr/>
            <p:nvPr/>
          </p:nvSpPr>
          <p:spPr>
            <a:xfrm flipH="1" rot="10800000">
              <a:off x="5668295" y="5"/>
              <a:ext cx="2430756" cy="1090530"/>
            </a:xfrm>
            <a:custGeom>
              <a:rect b="b" l="l" r="r" t="t"/>
              <a:pathLst>
                <a:path extrusionOk="0" h="21600" w="21600">
                  <a:moveTo>
                    <a:pt x="10800" y="0"/>
                  </a:moveTo>
                  <a:lnTo>
                    <a:pt x="21600" y="21600"/>
                  </a:lnTo>
                  <a:lnTo>
                    <a:pt x="0" y="21600"/>
                  </a:lnTo>
                  <a:lnTo>
                    <a:pt x="10800" y="0"/>
                  </a:lnTo>
                  <a:close/>
                </a:path>
              </a:pathLst>
            </a:custGeom>
            <a:solidFill>
              <a:srgbClr val="AE2916"/>
            </a:solidFill>
            <a:ln>
              <a:noFill/>
            </a:ln>
          </p:spPr>
          <p:txBody>
            <a:bodyPr anchorCtr="0" anchor="ctr" bIns="19050" lIns="19050" spcFirstLastPara="1" rIns="19050" wrap="square" tIns="19050">
              <a:noAutofit/>
            </a:bodyPr>
            <a:lstStyle/>
            <a:p>
              <a:pPr indent="0" lvl="0" marL="0" marR="0" rtl="0" algn="ctr">
                <a:lnSpc>
                  <a:spcPct val="100000"/>
                </a:lnSpc>
                <a:spcBef>
                  <a:spcPts val="0"/>
                </a:spcBef>
                <a:spcAft>
                  <a:spcPts val="0"/>
                </a:spcAft>
                <a:buClr>
                  <a:srgbClr val="292A2E"/>
                </a:buClr>
                <a:buSzPts val="1400"/>
                <a:buFont typeface="Play"/>
                <a:buNone/>
              </a:pPr>
              <a:r>
                <a:t/>
              </a:r>
              <a:endParaRPr b="0" i="0" sz="1400" u="none" cap="none" strike="noStrike">
                <a:solidFill>
                  <a:srgbClr val="292A2E"/>
                </a:solidFill>
                <a:latin typeface="Play"/>
                <a:ea typeface="Play"/>
                <a:cs typeface="Play"/>
                <a:sym typeface="Play"/>
              </a:endParaRPr>
            </a:p>
          </p:txBody>
        </p:sp>
        <p:sp>
          <p:nvSpPr>
            <p:cNvPr id="608" name="Google Shape;608;p94"/>
            <p:cNvSpPr/>
            <p:nvPr/>
          </p:nvSpPr>
          <p:spPr>
            <a:xfrm>
              <a:off x="19434545" y="15246"/>
              <a:ext cx="4980960" cy="13754016"/>
            </a:xfrm>
            <a:custGeom>
              <a:rect b="b" l="l" r="r" t="t"/>
              <a:pathLst>
                <a:path extrusionOk="0" h="21600" w="21600">
                  <a:moveTo>
                    <a:pt x="9710" y="0"/>
                  </a:moveTo>
                  <a:cubicBezTo>
                    <a:pt x="13673" y="6"/>
                    <a:pt x="17637" y="11"/>
                    <a:pt x="21600" y="17"/>
                  </a:cubicBezTo>
                  <a:lnTo>
                    <a:pt x="21595" y="21600"/>
                  </a:lnTo>
                  <a:lnTo>
                    <a:pt x="4129" y="21535"/>
                  </a:lnTo>
                  <a:cubicBezTo>
                    <a:pt x="2753" y="21137"/>
                    <a:pt x="1376" y="20740"/>
                    <a:pt x="0" y="20342"/>
                  </a:cubicBezTo>
                  <a:cubicBezTo>
                    <a:pt x="3483" y="18899"/>
                    <a:pt x="5532" y="18198"/>
                    <a:pt x="9202" y="16321"/>
                  </a:cubicBezTo>
                  <a:cubicBezTo>
                    <a:pt x="12872" y="14444"/>
                    <a:pt x="17027" y="11608"/>
                    <a:pt x="17836" y="9913"/>
                  </a:cubicBezTo>
                  <a:cubicBezTo>
                    <a:pt x="18645" y="8218"/>
                    <a:pt x="18789" y="5141"/>
                    <a:pt x="16353" y="3510"/>
                  </a:cubicBezTo>
                  <a:cubicBezTo>
                    <a:pt x="13917" y="1880"/>
                    <a:pt x="14064" y="1863"/>
                    <a:pt x="9710" y="0"/>
                  </a:cubicBezTo>
                  <a:close/>
                </a:path>
              </a:pathLst>
            </a:custGeom>
            <a:solidFill>
              <a:srgbClr val="BE61F3"/>
            </a:solidFill>
            <a:ln>
              <a:noFill/>
            </a:ln>
          </p:spPr>
          <p:txBody>
            <a:bodyPr anchorCtr="0" anchor="ctr" bIns="19050" lIns="19050" spcFirstLastPara="1" rIns="19050" wrap="square" tIns="19050">
              <a:noAutofit/>
            </a:bodyPr>
            <a:lstStyle/>
            <a:p>
              <a:pPr indent="0" lvl="0" marL="0" marR="0" rtl="0" algn="ctr">
                <a:lnSpc>
                  <a:spcPct val="100000"/>
                </a:lnSpc>
                <a:spcBef>
                  <a:spcPts val="0"/>
                </a:spcBef>
                <a:spcAft>
                  <a:spcPts val="0"/>
                </a:spcAft>
                <a:buClr>
                  <a:srgbClr val="292A2E"/>
                </a:buClr>
                <a:buSzPts val="1400"/>
                <a:buFont typeface="Play"/>
                <a:buNone/>
              </a:pPr>
              <a:r>
                <a:t/>
              </a:r>
              <a:endParaRPr b="0" i="0" sz="1400" u="none" cap="none" strike="noStrike">
                <a:solidFill>
                  <a:srgbClr val="292A2E"/>
                </a:solidFill>
                <a:latin typeface="Play"/>
                <a:ea typeface="Play"/>
                <a:cs typeface="Play"/>
                <a:sym typeface="Play"/>
              </a:endParaRPr>
            </a:p>
          </p:txBody>
        </p:sp>
        <p:sp>
          <p:nvSpPr>
            <p:cNvPr id="609" name="Google Shape;609;p94"/>
            <p:cNvSpPr/>
            <p:nvPr/>
          </p:nvSpPr>
          <p:spPr>
            <a:xfrm>
              <a:off x="19862085" y="11282521"/>
              <a:ext cx="4343544" cy="2494908"/>
            </a:xfrm>
            <a:custGeom>
              <a:rect b="b" l="l" r="r" t="t"/>
              <a:pathLst>
                <a:path extrusionOk="0" h="21600" w="21600">
                  <a:moveTo>
                    <a:pt x="0" y="17086"/>
                  </a:moveTo>
                  <a:lnTo>
                    <a:pt x="13710" y="0"/>
                  </a:lnTo>
                  <a:lnTo>
                    <a:pt x="21600" y="21600"/>
                  </a:lnTo>
                  <a:lnTo>
                    <a:pt x="2378" y="21565"/>
                  </a:lnTo>
                  <a:lnTo>
                    <a:pt x="0" y="17086"/>
                  </a:lnTo>
                  <a:close/>
                </a:path>
              </a:pathLst>
            </a:custGeom>
            <a:solidFill>
              <a:schemeClr val="accent6"/>
            </a:solidFill>
            <a:ln>
              <a:noFill/>
            </a:ln>
          </p:spPr>
          <p:txBody>
            <a:bodyPr anchorCtr="0" anchor="ctr" bIns="19050" lIns="19050" spcFirstLastPara="1" rIns="19050" wrap="square" tIns="19050">
              <a:noAutofit/>
            </a:bodyPr>
            <a:lstStyle/>
            <a:p>
              <a:pPr indent="0" lvl="0" marL="0" marR="0" rtl="0" algn="ctr">
                <a:lnSpc>
                  <a:spcPct val="100000"/>
                </a:lnSpc>
                <a:spcBef>
                  <a:spcPts val="0"/>
                </a:spcBef>
                <a:spcAft>
                  <a:spcPts val="0"/>
                </a:spcAft>
                <a:buClr>
                  <a:srgbClr val="292A2E"/>
                </a:buClr>
                <a:buSzPts val="1400"/>
                <a:buFont typeface="Play"/>
                <a:buNone/>
              </a:pPr>
              <a:r>
                <a:t/>
              </a:r>
              <a:endParaRPr b="0" i="0" sz="1400" u="none" cap="none" strike="noStrike">
                <a:solidFill>
                  <a:srgbClr val="292A2E"/>
                </a:solidFill>
                <a:latin typeface="Play"/>
                <a:ea typeface="Play"/>
                <a:cs typeface="Play"/>
                <a:sym typeface="Play"/>
              </a:endParaRPr>
            </a:p>
          </p:txBody>
        </p:sp>
        <p:sp>
          <p:nvSpPr>
            <p:cNvPr id="610" name="Google Shape;610;p94"/>
            <p:cNvSpPr/>
            <p:nvPr/>
          </p:nvSpPr>
          <p:spPr>
            <a:xfrm>
              <a:off x="19078871" y="13268120"/>
              <a:ext cx="1402704" cy="509328"/>
            </a:xfrm>
            <a:custGeom>
              <a:rect b="b" l="l" r="r" t="t"/>
              <a:pathLst>
                <a:path extrusionOk="0" h="21600" w="21600">
                  <a:moveTo>
                    <a:pt x="11821" y="0"/>
                  </a:moveTo>
                  <a:lnTo>
                    <a:pt x="21600" y="21600"/>
                  </a:lnTo>
                  <a:lnTo>
                    <a:pt x="0" y="21598"/>
                  </a:lnTo>
                  <a:lnTo>
                    <a:pt x="11821" y="0"/>
                  </a:lnTo>
                  <a:close/>
                </a:path>
              </a:pathLst>
            </a:custGeom>
            <a:solidFill>
              <a:srgbClr val="1767DA"/>
            </a:solidFill>
            <a:ln>
              <a:noFill/>
            </a:ln>
          </p:spPr>
          <p:txBody>
            <a:bodyPr anchorCtr="0" anchor="ctr" bIns="19050" lIns="19050" spcFirstLastPara="1" rIns="19050" wrap="square" tIns="19050">
              <a:noAutofit/>
            </a:bodyPr>
            <a:lstStyle/>
            <a:p>
              <a:pPr indent="0" lvl="0" marL="0" marR="0" rtl="0" algn="ctr">
                <a:lnSpc>
                  <a:spcPct val="100000"/>
                </a:lnSpc>
                <a:spcBef>
                  <a:spcPts val="0"/>
                </a:spcBef>
                <a:spcAft>
                  <a:spcPts val="0"/>
                </a:spcAft>
                <a:buClr>
                  <a:srgbClr val="292A2E"/>
                </a:buClr>
                <a:buSzPts val="1400"/>
                <a:buFont typeface="Play"/>
                <a:buNone/>
              </a:pPr>
              <a:r>
                <a:t/>
              </a:r>
              <a:endParaRPr b="0" i="0" sz="1400" u="none" cap="none" strike="noStrike">
                <a:solidFill>
                  <a:srgbClr val="292A2E"/>
                </a:solidFill>
                <a:latin typeface="Play"/>
                <a:ea typeface="Play"/>
                <a:cs typeface="Play"/>
                <a:sym typeface="Play"/>
              </a:endParaRPr>
            </a:p>
          </p:txBody>
        </p:sp>
      </p:grpSp>
    </p:spTree>
  </p:cSld>
  <p:clrMapOvr>
    <a:masterClrMapping/>
  </p:clrMapOvr>
</p:sldLayout>
</file>

<file path=ppt/slideLayouts/slideLayout9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01">
  <p:cSld name="TITLE_2_1_1">
    <p:spTree>
      <p:nvGrpSpPr>
        <p:cNvPr id="611" name="Shape 611"/>
        <p:cNvGrpSpPr/>
        <p:nvPr/>
      </p:nvGrpSpPr>
      <p:grpSpPr>
        <a:xfrm>
          <a:off x="0" y="0"/>
          <a:ext cx="0" cy="0"/>
          <a:chOff x="0" y="0"/>
          <a:chExt cx="0" cy="0"/>
        </a:xfrm>
      </p:grpSpPr>
      <p:sp>
        <p:nvSpPr>
          <p:cNvPr id="612" name="Google Shape;612;p95"/>
          <p:cNvSpPr txBox="1"/>
          <p:nvPr>
            <p:ph type="title"/>
          </p:nvPr>
        </p:nvSpPr>
        <p:spPr>
          <a:xfrm>
            <a:off x="869000" y="1497775"/>
            <a:ext cx="7405800" cy="1305000"/>
          </a:xfrm>
          <a:prstGeom prst="rect">
            <a:avLst/>
          </a:prstGeom>
        </p:spPr>
        <p:txBody>
          <a:bodyPr anchorCtr="0" anchor="t" bIns="91425" lIns="91425" spcFirstLastPara="1" rIns="91425" wrap="square" tIns="91425">
            <a:normAutofit/>
          </a:bodyPr>
          <a:lstStyle>
            <a:lvl1pPr lvl="0" rtl="0" algn="ctr">
              <a:spcBef>
                <a:spcPts val="0"/>
              </a:spcBef>
              <a:spcAft>
                <a:spcPts val="0"/>
              </a:spcAft>
              <a:buSzPts val="4200"/>
              <a:buFont typeface="Poppins ExtraBold"/>
              <a:buNone/>
              <a:defRPr b="0" sz="4200">
                <a:latin typeface="Poppins ExtraBold"/>
                <a:ea typeface="Poppins ExtraBold"/>
                <a:cs typeface="Poppins ExtraBold"/>
                <a:sym typeface="Poppins ExtraBold"/>
              </a:defRPr>
            </a:lvl1pPr>
            <a:lvl2pPr lvl="1" rtl="0">
              <a:spcBef>
                <a:spcPts val="0"/>
              </a:spcBef>
              <a:spcAft>
                <a:spcPts val="0"/>
              </a:spcAft>
              <a:buSzPts val="4200"/>
              <a:buNone/>
              <a:defRPr sz="4200"/>
            </a:lvl2pPr>
            <a:lvl3pPr lvl="2" rtl="0">
              <a:spcBef>
                <a:spcPts val="0"/>
              </a:spcBef>
              <a:spcAft>
                <a:spcPts val="0"/>
              </a:spcAft>
              <a:buSzPts val="4200"/>
              <a:buNone/>
              <a:defRPr sz="4200"/>
            </a:lvl3pPr>
            <a:lvl4pPr lvl="3" rtl="0">
              <a:spcBef>
                <a:spcPts val="0"/>
              </a:spcBef>
              <a:spcAft>
                <a:spcPts val="0"/>
              </a:spcAft>
              <a:buSzPts val="4200"/>
              <a:buNone/>
              <a:defRPr sz="4200"/>
            </a:lvl4pPr>
            <a:lvl5pPr lvl="4" rtl="0">
              <a:spcBef>
                <a:spcPts val="0"/>
              </a:spcBef>
              <a:spcAft>
                <a:spcPts val="0"/>
              </a:spcAft>
              <a:buSzPts val="4200"/>
              <a:buNone/>
              <a:defRPr sz="4200"/>
            </a:lvl5pPr>
            <a:lvl6pPr lvl="5" rtl="0">
              <a:spcBef>
                <a:spcPts val="0"/>
              </a:spcBef>
              <a:spcAft>
                <a:spcPts val="0"/>
              </a:spcAft>
              <a:buSzPts val="4200"/>
              <a:buNone/>
              <a:defRPr sz="4200"/>
            </a:lvl6pPr>
            <a:lvl7pPr lvl="6" rtl="0">
              <a:spcBef>
                <a:spcPts val="0"/>
              </a:spcBef>
              <a:spcAft>
                <a:spcPts val="0"/>
              </a:spcAft>
              <a:buSzPts val="4200"/>
              <a:buNone/>
              <a:defRPr sz="4200"/>
            </a:lvl7pPr>
            <a:lvl8pPr lvl="7" rtl="0">
              <a:spcBef>
                <a:spcPts val="0"/>
              </a:spcBef>
              <a:spcAft>
                <a:spcPts val="0"/>
              </a:spcAft>
              <a:buSzPts val="4200"/>
              <a:buNone/>
              <a:defRPr sz="4200"/>
            </a:lvl8pPr>
            <a:lvl9pPr lvl="8" rtl="0">
              <a:spcBef>
                <a:spcPts val="0"/>
              </a:spcBef>
              <a:spcAft>
                <a:spcPts val="0"/>
              </a:spcAft>
              <a:buSzPts val="4200"/>
              <a:buNone/>
              <a:defRPr sz="4200"/>
            </a:lvl9pPr>
          </a:lstStyle>
          <a:p/>
        </p:txBody>
      </p:sp>
      <p:sp>
        <p:nvSpPr>
          <p:cNvPr id="613" name="Google Shape;613;p95"/>
          <p:cNvSpPr txBox="1"/>
          <p:nvPr/>
        </p:nvSpPr>
        <p:spPr>
          <a:xfrm>
            <a:off x="4137140" y="11"/>
            <a:ext cx="869700" cy="2347200"/>
          </a:xfrm>
          <a:prstGeom prst="rect">
            <a:avLst/>
          </a:prstGeom>
          <a:noFill/>
          <a:ln>
            <a:noFill/>
          </a:ln>
        </p:spPr>
        <p:txBody>
          <a:bodyPr anchorCtr="0" anchor="t" bIns="19050" lIns="19050" spcFirstLastPara="1" rIns="19050" wrap="square" tIns="19050">
            <a:spAutoFit/>
          </a:bodyPr>
          <a:lstStyle/>
          <a:p>
            <a:pPr indent="0" lvl="0" marL="0" marR="0" rtl="0" algn="ctr">
              <a:lnSpc>
                <a:spcPct val="110000"/>
              </a:lnSpc>
              <a:spcBef>
                <a:spcPts val="0"/>
              </a:spcBef>
              <a:spcAft>
                <a:spcPts val="0"/>
              </a:spcAft>
              <a:buClr>
                <a:srgbClr val="1767DA"/>
              </a:buClr>
              <a:buSzPts val="15000"/>
              <a:buFont typeface="Play"/>
              <a:buNone/>
            </a:pPr>
            <a:r>
              <a:rPr b="1" i="0" lang="en" sz="15000" u="none" cap="none" strike="noStrike">
                <a:solidFill>
                  <a:srgbClr val="1767DA"/>
                </a:solidFill>
                <a:latin typeface="Montserrat"/>
                <a:ea typeface="Montserrat"/>
                <a:cs typeface="Montserrat"/>
                <a:sym typeface="Montserrat"/>
              </a:rPr>
              <a:t>“</a:t>
            </a:r>
            <a:endParaRPr sz="500">
              <a:latin typeface="Montserrat"/>
              <a:ea typeface="Montserrat"/>
              <a:cs typeface="Montserrat"/>
              <a:sym typeface="Montserrat"/>
            </a:endParaRP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02">
  <p:cSld name="TITLE_2_1_1_3">
    <p:bg>
      <p:bgPr>
        <a:solidFill>
          <a:schemeClr val="accent1"/>
        </a:solidFill>
      </p:bgPr>
    </p:bg>
    <p:spTree>
      <p:nvGrpSpPr>
        <p:cNvPr id="614" name="Shape 614"/>
        <p:cNvGrpSpPr/>
        <p:nvPr/>
      </p:nvGrpSpPr>
      <p:grpSpPr>
        <a:xfrm>
          <a:off x="0" y="0"/>
          <a:ext cx="0" cy="0"/>
          <a:chOff x="0" y="0"/>
          <a:chExt cx="0" cy="0"/>
        </a:xfrm>
      </p:grpSpPr>
      <p:sp>
        <p:nvSpPr>
          <p:cNvPr id="615" name="Google Shape;615;p96"/>
          <p:cNvSpPr/>
          <p:nvPr/>
        </p:nvSpPr>
        <p:spPr>
          <a:xfrm>
            <a:off x="1372582" y="971492"/>
            <a:ext cx="6271992" cy="3289788"/>
          </a:xfrm>
          <a:custGeom>
            <a:rect b="b" l="l" r="r" t="t"/>
            <a:pathLst>
              <a:path extrusionOk="0" h="21600" w="21600">
                <a:moveTo>
                  <a:pt x="465" y="0"/>
                </a:moveTo>
                <a:lnTo>
                  <a:pt x="0" y="20601"/>
                </a:lnTo>
                <a:lnTo>
                  <a:pt x="21600" y="21600"/>
                </a:lnTo>
                <a:lnTo>
                  <a:pt x="21348" y="1320"/>
                </a:lnTo>
                <a:lnTo>
                  <a:pt x="465" y="0"/>
                </a:lnTo>
                <a:close/>
              </a:path>
            </a:pathLst>
          </a:custGeom>
          <a:solidFill>
            <a:srgbClr val="FDFEFE"/>
          </a:solidFill>
          <a:ln>
            <a:noFill/>
          </a:ln>
        </p:spPr>
        <p:txBody>
          <a:bodyPr anchorCtr="0" anchor="ctr" bIns="19050" lIns="19050" spcFirstLastPara="1" rIns="19050" wrap="square" tIns="19050">
            <a:noAutofit/>
          </a:bodyPr>
          <a:lstStyle/>
          <a:p>
            <a:pPr indent="0" lvl="0" marL="0" marR="0" rtl="0" algn="ctr">
              <a:lnSpc>
                <a:spcPct val="100000"/>
              </a:lnSpc>
              <a:spcBef>
                <a:spcPts val="0"/>
              </a:spcBef>
              <a:spcAft>
                <a:spcPts val="0"/>
              </a:spcAft>
              <a:buClr>
                <a:srgbClr val="292A2E"/>
              </a:buClr>
              <a:buSzPts val="1400"/>
              <a:buFont typeface="Play"/>
              <a:buNone/>
            </a:pPr>
            <a:r>
              <a:t/>
            </a:r>
            <a:endParaRPr b="0" i="0" sz="1400" u="none" cap="none" strike="noStrike">
              <a:solidFill>
                <a:srgbClr val="292A2E"/>
              </a:solidFill>
              <a:latin typeface="Play"/>
              <a:ea typeface="Play"/>
              <a:cs typeface="Play"/>
              <a:sym typeface="Play"/>
            </a:endParaRPr>
          </a:p>
        </p:txBody>
      </p:sp>
      <p:sp>
        <p:nvSpPr>
          <p:cNvPr id="616" name="Google Shape;616;p96"/>
          <p:cNvSpPr txBox="1"/>
          <p:nvPr/>
        </p:nvSpPr>
        <p:spPr>
          <a:xfrm>
            <a:off x="692891" y="950125"/>
            <a:ext cx="1155000" cy="2455200"/>
          </a:xfrm>
          <a:prstGeom prst="rect">
            <a:avLst/>
          </a:prstGeom>
          <a:noFill/>
          <a:ln>
            <a:noFill/>
          </a:ln>
        </p:spPr>
        <p:txBody>
          <a:bodyPr anchorCtr="0" anchor="t" bIns="19050" lIns="19050" spcFirstLastPara="1" rIns="19050" wrap="square" tIns="19050">
            <a:spAutoFit/>
          </a:bodyPr>
          <a:lstStyle/>
          <a:p>
            <a:pPr indent="0" lvl="0" marL="0" marR="0" rtl="0" algn="ctr">
              <a:lnSpc>
                <a:spcPct val="110000"/>
              </a:lnSpc>
              <a:spcBef>
                <a:spcPts val="0"/>
              </a:spcBef>
              <a:spcAft>
                <a:spcPts val="0"/>
              </a:spcAft>
              <a:buClr>
                <a:srgbClr val="1767DA"/>
              </a:buClr>
              <a:buSzPts val="15000"/>
              <a:buFont typeface="Play"/>
              <a:buNone/>
            </a:pPr>
            <a:r>
              <a:rPr b="1" i="0" lang="en" sz="15700" u="none" cap="none" strike="noStrike">
                <a:solidFill>
                  <a:schemeClr val="dk1"/>
                </a:solidFill>
                <a:latin typeface="Montserrat"/>
                <a:ea typeface="Montserrat"/>
                <a:cs typeface="Montserrat"/>
                <a:sym typeface="Montserrat"/>
              </a:rPr>
              <a:t>“</a:t>
            </a:r>
            <a:endParaRPr sz="1200">
              <a:solidFill>
                <a:schemeClr val="dk1"/>
              </a:solidFill>
              <a:latin typeface="Montserrat"/>
              <a:ea typeface="Montserrat"/>
              <a:cs typeface="Montserrat"/>
              <a:sym typeface="Montserrat"/>
            </a:endParaRPr>
          </a:p>
        </p:txBody>
      </p:sp>
      <p:sp>
        <p:nvSpPr>
          <p:cNvPr id="617" name="Google Shape;617;p96"/>
          <p:cNvSpPr txBox="1"/>
          <p:nvPr>
            <p:ph type="title"/>
          </p:nvPr>
        </p:nvSpPr>
        <p:spPr>
          <a:xfrm>
            <a:off x="1813850" y="1919250"/>
            <a:ext cx="5389500" cy="1305000"/>
          </a:xfrm>
          <a:prstGeom prst="rect">
            <a:avLst/>
          </a:prstGeom>
        </p:spPr>
        <p:txBody>
          <a:bodyPr anchorCtr="0" anchor="ctr" bIns="91425" lIns="91425" spcFirstLastPara="1" rIns="91425" wrap="square" tIns="91425">
            <a:normAutofit/>
          </a:bodyPr>
          <a:lstStyle>
            <a:lvl1pPr lvl="0" rtl="0" algn="ctr">
              <a:spcBef>
                <a:spcPts val="0"/>
              </a:spcBef>
              <a:spcAft>
                <a:spcPts val="0"/>
              </a:spcAft>
              <a:buSzPts val="3000"/>
              <a:buFont typeface="Poppins ExtraBold"/>
              <a:buNone/>
              <a:defRPr b="0" sz="3000">
                <a:latin typeface="Poppins ExtraBold"/>
                <a:ea typeface="Poppins ExtraBold"/>
                <a:cs typeface="Poppins ExtraBold"/>
                <a:sym typeface="Poppins ExtraBold"/>
              </a:defRPr>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03">
  <p:cSld name="TITLE_2_1_1_1">
    <p:bg>
      <p:bgPr>
        <a:solidFill>
          <a:schemeClr val="accent1"/>
        </a:solidFill>
      </p:bgPr>
    </p:bg>
    <p:spTree>
      <p:nvGrpSpPr>
        <p:cNvPr id="618" name="Shape 618"/>
        <p:cNvGrpSpPr/>
        <p:nvPr/>
      </p:nvGrpSpPr>
      <p:grpSpPr>
        <a:xfrm>
          <a:off x="0" y="0"/>
          <a:ext cx="0" cy="0"/>
          <a:chOff x="0" y="0"/>
          <a:chExt cx="0" cy="0"/>
        </a:xfrm>
      </p:grpSpPr>
      <p:sp>
        <p:nvSpPr>
          <p:cNvPr id="619" name="Google Shape;619;p97"/>
          <p:cNvSpPr txBox="1"/>
          <p:nvPr>
            <p:ph type="title"/>
          </p:nvPr>
        </p:nvSpPr>
        <p:spPr>
          <a:xfrm>
            <a:off x="869000" y="1497775"/>
            <a:ext cx="7405800" cy="1305000"/>
          </a:xfrm>
          <a:prstGeom prst="rect">
            <a:avLst/>
          </a:prstGeom>
        </p:spPr>
        <p:txBody>
          <a:bodyPr anchorCtr="0" anchor="t" bIns="91425" lIns="91425" spcFirstLastPara="1" rIns="91425" wrap="square" tIns="91425">
            <a:normAutofit/>
          </a:bodyPr>
          <a:lstStyle>
            <a:lvl1pPr lvl="0" rtl="0" algn="ctr">
              <a:spcBef>
                <a:spcPts val="0"/>
              </a:spcBef>
              <a:spcAft>
                <a:spcPts val="0"/>
              </a:spcAft>
              <a:buClr>
                <a:schemeClr val="lt1"/>
              </a:buClr>
              <a:buSzPts val="4200"/>
              <a:buFont typeface="Poppins ExtraBold"/>
              <a:buNone/>
              <a:defRPr b="0" sz="4200">
                <a:solidFill>
                  <a:schemeClr val="lt1"/>
                </a:solidFill>
                <a:latin typeface="Poppins ExtraBold"/>
                <a:ea typeface="Poppins ExtraBold"/>
                <a:cs typeface="Poppins ExtraBold"/>
                <a:sym typeface="Poppins ExtraBold"/>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620" name="Google Shape;620;p97"/>
          <p:cNvSpPr txBox="1"/>
          <p:nvPr/>
        </p:nvSpPr>
        <p:spPr>
          <a:xfrm>
            <a:off x="4137140" y="11"/>
            <a:ext cx="869700" cy="2347200"/>
          </a:xfrm>
          <a:prstGeom prst="rect">
            <a:avLst/>
          </a:prstGeom>
          <a:noFill/>
          <a:ln>
            <a:noFill/>
          </a:ln>
        </p:spPr>
        <p:txBody>
          <a:bodyPr anchorCtr="0" anchor="t" bIns="19050" lIns="19050" spcFirstLastPara="1" rIns="19050" wrap="square" tIns="19050">
            <a:spAutoFit/>
          </a:bodyPr>
          <a:lstStyle/>
          <a:p>
            <a:pPr indent="0" lvl="0" marL="0" marR="0" rtl="0" algn="ctr">
              <a:lnSpc>
                <a:spcPct val="110000"/>
              </a:lnSpc>
              <a:spcBef>
                <a:spcPts val="0"/>
              </a:spcBef>
              <a:spcAft>
                <a:spcPts val="0"/>
              </a:spcAft>
              <a:buClr>
                <a:srgbClr val="1767DA"/>
              </a:buClr>
              <a:buSzPts val="15000"/>
              <a:buFont typeface="Play"/>
              <a:buNone/>
            </a:pPr>
            <a:r>
              <a:rPr b="1" i="0" lang="en" sz="15000" u="none" cap="none" strike="noStrike">
                <a:solidFill>
                  <a:schemeClr val="lt1"/>
                </a:solidFill>
                <a:latin typeface="Montserrat"/>
                <a:ea typeface="Montserrat"/>
                <a:cs typeface="Montserrat"/>
                <a:sym typeface="Montserrat"/>
              </a:rPr>
              <a:t>“</a:t>
            </a:r>
            <a:endParaRPr sz="500">
              <a:solidFill>
                <a:schemeClr val="lt1"/>
              </a:solidFill>
              <a:latin typeface="Montserrat"/>
              <a:ea typeface="Montserrat"/>
              <a:cs typeface="Montserrat"/>
              <a:sym typeface="Montserrat"/>
            </a:endParaRPr>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04">
  <p:cSld name="TITLE_2_1_1_2">
    <p:spTree>
      <p:nvGrpSpPr>
        <p:cNvPr id="621" name="Shape 621"/>
        <p:cNvGrpSpPr/>
        <p:nvPr/>
      </p:nvGrpSpPr>
      <p:grpSpPr>
        <a:xfrm>
          <a:off x="0" y="0"/>
          <a:ext cx="0" cy="0"/>
          <a:chOff x="0" y="0"/>
          <a:chExt cx="0" cy="0"/>
        </a:xfrm>
      </p:grpSpPr>
      <p:sp>
        <p:nvSpPr>
          <p:cNvPr id="622" name="Google Shape;622;p98"/>
          <p:cNvSpPr txBox="1"/>
          <p:nvPr>
            <p:ph type="title"/>
          </p:nvPr>
        </p:nvSpPr>
        <p:spPr>
          <a:xfrm>
            <a:off x="892813" y="1485869"/>
            <a:ext cx="7405800" cy="1305000"/>
          </a:xfrm>
          <a:prstGeom prst="rect">
            <a:avLst/>
          </a:prstGeom>
        </p:spPr>
        <p:txBody>
          <a:bodyPr anchorCtr="0" anchor="t" bIns="91425" lIns="91425" spcFirstLastPara="1" rIns="91425" wrap="square" tIns="91425">
            <a:normAutofit/>
          </a:bodyPr>
          <a:lstStyle>
            <a:lvl1pPr lvl="0" rtl="0">
              <a:spcBef>
                <a:spcPts val="0"/>
              </a:spcBef>
              <a:spcAft>
                <a:spcPts val="0"/>
              </a:spcAft>
              <a:buSzPts val="4200"/>
              <a:buFont typeface="Poppins ExtraBold"/>
              <a:buNone/>
              <a:defRPr b="0" sz="4200">
                <a:latin typeface="Poppins ExtraBold"/>
                <a:ea typeface="Poppins ExtraBold"/>
                <a:cs typeface="Poppins ExtraBold"/>
                <a:sym typeface="Poppins ExtraBold"/>
              </a:defRPr>
            </a:lvl1pPr>
            <a:lvl2pPr lvl="1" rtl="0">
              <a:spcBef>
                <a:spcPts val="0"/>
              </a:spcBef>
              <a:spcAft>
                <a:spcPts val="0"/>
              </a:spcAft>
              <a:buSzPts val="4200"/>
              <a:buNone/>
              <a:defRPr sz="4200"/>
            </a:lvl2pPr>
            <a:lvl3pPr lvl="2" rtl="0">
              <a:spcBef>
                <a:spcPts val="0"/>
              </a:spcBef>
              <a:spcAft>
                <a:spcPts val="0"/>
              </a:spcAft>
              <a:buSzPts val="4200"/>
              <a:buNone/>
              <a:defRPr sz="4200"/>
            </a:lvl3pPr>
            <a:lvl4pPr lvl="3" rtl="0">
              <a:spcBef>
                <a:spcPts val="0"/>
              </a:spcBef>
              <a:spcAft>
                <a:spcPts val="0"/>
              </a:spcAft>
              <a:buSzPts val="4200"/>
              <a:buNone/>
              <a:defRPr sz="4200"/>
            </a:lvl4pPr>
            <a:lvl5pPr lvl="4" rtl="0">
              <a:spcBef>
                <a:spcPts val="0"/>
              </a:spcBef>
              <a:spcAft>
                <a:spcPts val="0"/>
              </a:spcAft>
              <a:buSzPts val="4200"/>
              <a:buNone/>
              <a:defRPr sz="4200"/>
            </a:lvl5pPr>
            <a:lvl6pPr lvl="5" rtl="0">
              <a:spcBef>
                <a:spcPts val="0"/>
              </a:spcBef>
              <a:spcAft>
                <a:spcPts val="0"/>
              </a:spcAft>
              <a:buSzPts val="4200"/>
              <a:buNone/>
              <a:defRPr sz="4200"/>
            </a:lvl6pPr>
            <a:lvl7pPr lvl="6" rtl="0">
              <a:spcBef>
                <a:spcPts val="0"/>
              </a:spcBef>
              <a:spcAft>
                <a:spcPts val="0"/>
              </a:spcAft>
              <a:buSzPts val="4200"/>
              <a:buNone/>
              <a:defRPr sz="4200"/>
            </a:lvl7pPr>
            <a:lvl8pPr lvl="7" rtl="0">
              <a:spcBef>
                <a:spcPts val="0"/>
              </a:spcBef>
              <a:spcAft>
                <a:spcPts val="0"/>
              </a:spcAft>
              <a:buSzPts val="4200"/>
              <a:buNone/>
              <a:defRPr sz="4200"/>
            </a:lvl8pPr>
            <a:lvl9pPr lvl="8" rtl="0">
              <a:spcBef>
                <a:spcPts val="0"/>
              </a:spcBef>
              <a:spcAft>
                <a:spcPts val="0"/>
              </a:spcAft>
              <a:buSzPts val="4200"/>
              <a:buNone/>
              <a:defRPr sz="4200"/>
            </a:lvl9pPr>
          </a:lstStyle>
          <a:p/>
        </p:txBody>
      </p:sp>
      <p:sp>
        <p:nvSpPr>
          <p:cNvPr id="623" name="Google Shape;623;p98"/>
          <p:cNvSpPr txBox="1"/>
          <p:nvPr/>
        </p:nvSpPr>
        <p:spPr>
          <a:xfrm>
            <a:off x="960552" y="140504"/>
            <a:ext cx="869700" cy="2347200"/>
          </a:xfrm>
          <a:prstGeom prst="rect">
            <a:avLst/>
          </a:prstGeom>
          <a:noFill/>
          <a:ln>
            <a:noFill/>
          </a:ln>
        </p:spPr>
        <p:txBody>
          <a:bodyPr anchorCtr="0" anchor="t" bIns="19050" lIns="19050" spcFirstLastPara="1" rIns="19050" wrap="square" tIns="19050">
            <a:spAutoFit/>
          </a:bodyPr>
          <a:lstStyle/>
          <a:p>
            <a:pPr indent="0" lvl="0" marL="0" marR="0" rtl="0" algn="l">
              <a:lnSpc>
                <a:spcPct val="110000"/>
              </a:lnSpc>
              <a:spcBef>
                <a:spcPts val="0"/>
              </a:spcBef>
              <a:spcAft>
                <a:spcPts val="0"/>
              </a:spcAft>
              <a:buClr>
                <a:srgbClr val="1767DA"/>
              </a:buClr>
              <a:buSzPts val="15000"/>
              <a:buFont typeface="Play"/>
              <a:buNone/>
            </a:pPr>
            <a:r>
              <a:rPr b="1" i="0" lang="en" sz="15000" u="none" cap="none" strike="noStrike">
                <a:solidFill>
                  <a:srgbClr val="1767DA"/>
                </a:solidFill>
                <a:latin typeface="Montserrat"/>
                <a:ea typeface="Montserrat"/>
                <a:cs typeface="Montserrat"/>
                <a:sym typeface="Montserrat"/>
              </a:rPr>
              <a:t>“</a:t>
            </a:r>
            <a:endParaRPr sz="500">
              <a:latin typeface="Montserrat"/>
              <a:ea typeface="Montserrat"/>
              <a:cs typeface="Montserrat"/>
              <a:sym typeface="Montserrat"/>
            </a:endParaRPr>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05">
  <p:cSld name="TITLE_2_1_1_2_1">
    <p:bg>
      <p:bgPr>
        <a:solidFill>
          <a:schemeClr val="accent1"/>
        </a:solidFill>
      </p:bgPr>
    </p:bg>
    <p:spTree>
      <p:nvGrpSpPr>
        <p:cNvPr id="624" name="Shape 624"/>
        <p:cNvGrpSpPr/>
        <p:nvPr/>
      </p:nvGrpSpPr>
      <p:grpSpPr>
        <a:xfrm>
          <a:off x="0" y="0"/>
          <a:ext cx="0" cy="0"/>
          <a:chOff x="0" y="0"/>
          <a:chExt cx="0" cy="0"/>
        </a:xfrm>
      </p:grpSpPr>
      <p:sp>
        <p:nvSpPr>
          <p:cNvPr id="625" name="Google Shape;625;p99"/>
          <p:cNvSpPr txBox="1"/>
          <p:nvPr>
            <p:ph type="title"/>
          </p:nvPr>
        </p:nvSpPr>
        <p:spPr>
          <a:xfrm>
            <a:off x="892813" y="1485869"/>
            <a:ext cx="7405800" cy="13050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4200"/>
              <a:buFont typeface="Poppins ExtraBold"/>
              <a:buNone/>
              <a:defRPr b="0" sz="4200">
                <a:solidFill>
                  <a:schemeClr val="lt1"/>
                </a:solidFill>
                <a:latin typeface="Poppins ExtraBold"/>
                <a:ea typeface="Poppins ExtraBold"/>
                <a:cs typeface="Poppins ExtraBold"/>
                <a:sym typeface="Poppins ExtraBold"/>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626" name="Google Shape;626;p99"/>
          <p:cNvSpPr txBox="1"/>
          <p:nvPr/>
        </p:nvSpPr>
        <p:spPr>
          <a:xfrm>
            <a:off x="960552" y="140504"/>
            <a:ext cx="869700" cy="2347200"/>
          </a:xfrm>
          <a:prstGeom prst="rect">
            <a:avLst/>
          </a:prstGeom>
          <a:noFill/>
          <a:ln>
            <a:noFill/>
          </a:ln>
        </p:spPr>
        <p:txBody>
          <a:bodyPr anchorCtr="0" anchor="t" bIns="19050" lIns="19050" spcFirstLastPara="1" rIns="19050" wrap="square" tIns="19050">
            <a:spAutoFit/>
          </a:bodyPr>
          <a:lstStyle/>
          <a:p>
            <a:pPr indent="0" lvl="0" marL="0" marR="0" rtl="0" algn="l">
              <a:lnSpc>
                <a:spcPct val="110000"/>
              </a:lnSpc>
              <a:spcBef>
                <a:spcPts val="0"/>
              </a:spcBef>
              <a:spcAft>
                <a:spcPts val="0"/>
              </a:spcAft>
              <a:buClr>
                <a:srgbClr val="1767DA"/>
              </a:buClr>
              <a:buSzPts val="15000"/>
              <a:buFont typeface="Play"/>
              <a:buNone/>
            </a:pPr>
            <a:r>
              <a:rPr b="1" i="0" lang="en" sz="15000" u="none" cap="none" strike="noStrike">
                <a:solidFill>
                  <a:schemeClr val="lt1"/>
                </a:solidFill>
                <a:latin typeface="Montserrat"/>
                <a:ea typeface="Montserrat"/>
                <a:cs typeface="Montserrat"/>
                <a:sym typeface="Montserrat"/>
              </a:rPr>
              <a:t>“</a:t>
            </a:r>
            <a:endParaRPr sz="500">
              <a:solidFill>
                <a:schemeClr val="lt1"/>
              </a:solidFill>
              <a:latin typeface="Montserrat"/>
              <a:ea typeface="Montserrat"/>
              <a:cs typeface="Montserrat"/>
              <a:sym typeface="Montserrat"/>
            </a:endParaRPr>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3">
  <p:cSld name="CUSTOM_3">
    <p:spTree>
      <p:nvGrpSpPr>
        <p:cNvPr id="627" name="Shape 627"/>
        <p:cNvGrpSpPr/>
        <p:nvPr/>
      </p:nvGrpSpPr>
      <p:grpSpPr>
        <a:xfrm>
          <a:off x="0" y="0"/>
          <a:ext cx="0" cy="0"/>
          <a:chOff x="0" y="0"/>
          <a:chExt cx="0" cy="0"/>
        </a:xfrm>
      </p:grpSpPr>
      <p:pic>
        <p:nvPicPr>
          <p:cNvPr id="628" name="Google Shape;628;p100"/>
          <p:cNvPicPr preferRelativeResize="0"/>
          <p:nvPr/>
        </p:nvPicPr>
        <p:blipFill>
          <a:blip r:embed="rId2">
            <a:alphaModFix/>
          </a:blip>
          <a:stretch>
            <a:fillRect/>
          </a:stretch>
        </p:blipFill>
        <p:spPr>
          <a:xfrm>
            <a:off x="3669275" y="76200"/>
            <a:ext cx="5487974" cy="4885075"/>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40" Type="http://schemas.openxmlformats.org/officeDocument/2006/relationships/slideLayout" Target="../slideLayouts/slideLayout40.xml"/><Relationship Id="rId42" Type="http://schemas.openxmlformats.org/officeDocument/2006/relationships/slideLayout" Target="../slideLayouts/slideLayout42.xml"/><Relationship Id="rId41" Type="http://schemas.openxmlformats.org/officeDocument/2006/relationships/slideLayout" Target="../slideLayouts/slideLayout41.xml"/><Relationship Id="rId44" Type="http://schemas.openxmlformats.org/officeDocument/2006/relationships/slideLayout" Target="../slideLayouts/slideLayout44.xml"/><Relationship Id="rId43" Type="http://schemas.openxmlformats.org/officeDocument/2006/relationships/slideLayout" Target="../slideLayouts/slideLayout43.xml"/><Relationship Id="rId46" Type="http://schemas.openxmlformats.org/officeDocument/2006/relationships/slideLayout" Target="../slideLayouts/slideLayout46.xml"/><Relationship Id="rId45" Type="http://schemas.openxmlformats.org/officeDocument/2006/relationships/slideLayout" Target="../slideLayouts/slideLayout45.xml"/><Relationship Id="rId105" Type="http://schemas.openxmlformats.org/officeDocument/2006/relationships/theme" Target="../theme/theme2.xml"/><Relationship Id="rId104" Type="http://schemas.openxmlformats.org/officeDocument/2006/relationships/slideLayout" Target="../slideLayouts/slideLayout104.xml"/><Relationship Id="rId48" Type="http://schemas.openxmlformats.org/officeDocument/2006/relationships/slideLayout" Target="../slideLayouts/slideLayout48.xml"/><Relationship Id="rId47" Type="http://schemas.openxmlformats.org/officeDocument/2006/relationships/slideLayout" Target="../slideLayouts/slideLayout47.xml"/><Relationship Id="rId49" Type="http://schemas.openxmlformats.org/officeDocument/2006/relationships/slideLayout" Target="../slideLayouts/slideLayout49.xml"/><Relationship Id="rId103" Type="http://schemas.openxmlformats.org/officeDocument/2006/relationships/slideLayout" Target="../slideLayouts/slideLayout103.xml"/><Relationship Id="rId102" Type="http://schemas.openxmlformats.org/officeDocument/2006/relationships/slideLayout" Target="../slideLayouts/slideLayout102.xml"/><Relationship Id="rId101" Type="http://schemas.openxmlformats.org/officeDocument/2006/relationships/slideLayout" Target="../slideLayouts/slideLayout101.xml"/><Relationship Id="rId100" Type="http://schemas.openxmlformats.org/officeDocument/2006/relationships/slideLayout" Target="../slideLayouts/slideLayout100.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33" Type="http://schemas.openxmlformats.org/officeDocument/2006/relationships/slideLayout" Target="../slideLayouts/slideLayout33.xml"/><Relationship Id="rId32" Type="http://schemas.openxmlformats.org/officeDocument/2006/relationships/slideLayout" Target="../slideLayouts/slideLayout32.xml"/><Relationship Id="rId35" Type="http://schemas.openxmlformats.org/officeDocument/2006/relationships/slideLayout" Target="../slideLayouts/slideLayout35.xml"/><Relationship Id="rId34" Type="http://schemas.openxmlformats.org/officeDocument/2006/relationships/slideLayout" Target="../slideLayouts/slideLayout34.xml"/><Relationship Id="rId37" Type="http://schemas.openxmlformats.org/officeDocument/2006/relationships/slideLayout" Target="../slideLayouts/slideLayout37.xml"/><Relationship Id="rId36" Type="http://schemas.openxmlformats.org/officeDocument/2006/relationships/slideLayout" Target="../slideLayouts/slideLayout36.xml"/><Relationship Id="rId39" Type="http://schemas.openxmlformats.org/officeDocument/2006/relationships/slideLayout" Target="../slideLayouts/slideLayout39.xml"/><Relationship Id="rId38" Type="http://schemas.openxmlformats.org/officeDocument/2006/relationships/slideLayout" Target="../slideLayouts/slideLayout38.xml"/><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29" Type="http://schemas.openxmlformats.org/officeDocument/2006/relationships/slideLayout" Target="../slideLayouts/slideLayout29.xml"/><Relationship Id="rId95" Type="http://schemas.openxmlformats.org/officeDocument/2006/relationships/slideLayout" Target="../slideLayouts/slideLayout95.xml"/><Relationship Id="rId94" Type="http://schemas.openxmlformats.org/officeDocument/2006/relationships/slideLayout" Target="../slideLayouts/slideLayout94.xml"/><Relationship Id="rId97" Type="http://schemas.openxmlformats.org/officeDocument/2006/relationships/slideLayout" Target="../slideLayouts/slideLayout97.xml"/><Relationship Id="rId96" Type="http://schemas.openxmlformats.org/officeDocument/2006/relationships/slideLayout" Target="../slideLayouts/slideLayout96.xml"/><Relationship Id="rId11" Type="http://schemas.openxmlformats.org/officeDocument/2006/relationships/slideLayout" Target="../slideLayouts/slideLayout11.xml"/><Relationship Id="rId99" Type="http://schemas.openxmlformats.org/officeDocument/2006/relationships/slideLayout" Target="../slideLayouts/slideLayout99.xml"/><Relationship Id="rId10" Type="http://schemas.openxmlformats.org/officeDocument/2006/relationships/slideLayout" Target="../slideLayouts/slideLayout10.xml"/><Relationship Id="rId98" Type="http://schemas.openxmlformats.org/officeDocument/2006/relationships/slideLayout" Target="../slideLayouts/slideLayout98.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91" Type="http://schemas.openxmlformats.org/officeDocument/2006/relationships/slideLayout" Target="../slideLayouts/slideLayout91.xml"/><Relationship Id="rId90" Type="http://schemas.openxmlformats.org/officeDocument/2006/relationships/slideLayout" Target="../slideLayouts/slideLayout90.xml"/><Relationship Id="rId93" Type="http://schemas.openxmlformats.org/officeDocument/2006/relationships/slideLayout" Target="../slideLayouts/slideLayout93.xml"/><Relationship Id="rId92" Type="http://schemas.openxmlformats.org/officeDocument/2006/relationships/slideLayout" Target="../slideLayouts/slideLayout92.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84" Type="http://schemas.openxmlformats.org/officeDocument/2006/relationships/slideLayout" Target="../slideLayouts/slideLayout84.xml"/><Relationship Id="rId83" Type="http://schemas.openxmlformats.org/officeDocument/2006/relationships/slideLayout" Target="../slideLayouts/slideLayout83.xml"/><Relationship Id="rId86" Type="http://schemas.openxmlformats.org/officeDocument/2006/relationships/slideLayout" Target="../slideLayouts/slideLayout86.xml"/><Relationship Id="rId85" Type="http://schemas.openxmlformats.org/officeDocument/2006/relationships/slideLayout" Target="../slideLayouts/slideLayout85.xml"/><Relationship Id="rId88" Type="http://schemas.openxmlformats.org/officeDocument/2006/relationships/slideLayout" Target="../slideLayouts/slideLayout88.xml"/><Relationship Id="rId87" Type="http://schemas.openxmlformats.org/officeDocument/2006/relationships/slideLayout" Target="../slideLayouts/slideLayout87.xml"/><Relationship Id="rId89" Type="http://schemas.openxmlformats.org/officeDocument/2006/relationships/slideLayout" Target="../slideLayouts/slideLayout89.xml"/><Relationship Id="rId80" Type="http://schemas.openxmlformats.org/officeDocument/2006/relationships/slideLayout" Target="../slideLayouts/slideLayout80.xml"/><Relationship Id="rId82" Type="http://schemas.openxmlformats.org/officeDocument/2006/relationships/slideLayout" Target="../slideLayouts/slideLayout82.xml"/><Relationship Id="rId81" Type="http://schemas.openxmlformats.org/officeDocument/2006/relationships/slideLayout" Target="../slideLayouts/slideLayout8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73" Type="http://schemas.openxmlformats.org/officeDocument/2006/relationships/slideLayout" Target="../slideLayouts/slideLayout73.xml"/><Relationship Id="rId72" Type="http://schemas.openxmlformats.org/officeDocument/2006/relationships/slideLayout" Target="../slideLayouts/slideLayout72.xml"/><Relationship Id="rId75" Type="http://schemas.openxmlformats.org/officeDocument/2006/relationships/slideLayout" Target="../slideLayouts/slideLayout75.xml"/><Relationship Id="rId74" Type="http://schemas.openxmlformats.org/officeDocument/2006/relationships/slideLayout" Target="../slideLayouts/slideLayout74.xml"/><Relationship Id="rId77" Type="http://schemas.openxmlformats.org/officeDocument/2006/relationships/slideLayout" Target="../slideLayouts/slideLayout77.xml"/><Relationship Id="rId76" Type="http://schemas.openxmlformats.org/officeDocument/2006/relationships/slideLayout" Target="../slideLayouts/slideLayout76.xml"/><Relationship Id="rId79" Type="http://schemas.openxmlformats.org/officeDocument/2006/relationships/slideLayout" Target="../slideLayouts/slideLayout79.xml"/><Relationship Id="rId78" Type="http://schemas.openxmlformats.org/officeDocument/2006/relationships/slideLayout" Target="../slideLayouts/slideLayout78.xml"/><Relationship Id="rId71" Type="http://schemas.openxmlformats.org/officeDocument/2006/relationships/slideLayout" Target="../slideLayouts/slideLayout71.xml"/><Relationship Id="rId70" Type="http://schemas.openxmlformats.org/officeDocument/2006/relationships/slideLayout" Target="../slideLayouts/slideLayout70.xml"/><Relationship Id="rId62" Type="http://schemas.openxmlformats.org/officeDocument/2006/relationships/slideLayout" Target="../slideLayouts/slideLayout62.xml"/><Relationship Id="rId61" Type="http://schemas.openxmlformats.org/officeDocument/2006/relationships/slideLayout" Target="../slideLayouts/slideLayout61.xml"/><Relationship Id="rId64" Type="http://schemas.openxmlformats.org/officeDocument/2006/relationships/slideLayout" Target="../slideLayouts/slideLayout64.xml"/><Relationship Id="rId63" Type="http://schemas.openxmlformats.org/officeDocument/2006/relationships/slideLayout" Target="../slideLayouts/slideLayout63.xml"/><Relationship Id="rId66" Type="http://schemas.openxmlformats.org/officeDocument/2006/relationships/slideLayout" Target="../slideLayouts/slideLayout66.xml"/><Relationship Id="rId65" Type="http://schemas.openxmlformats.org/officeDocument/2006/relationships/slideLayout" Target="../slideLayouts/slideLayout65.xml"/><Relationship Id="rId68" Type="http://schemas.openxmlformats.org/officeDocument/2006/relationships/slideLayout" Target="../slideLayouts/slideLayout68.xml"/><Relationship Id="rId67" Type="http://schemas.openxmlformats.org/officeDocument/2006/relationships/slideLayout" Target="../slideLayouts/slideLayout67.xml"/><Relationship Id="rId60" Type="http://schemas.openxmlformats.org/officeDocument/2006/relationships/slideLayout" Target="../slideLayouts/slideLayout60.xml"/><Relationship Id="rId69" Type="http://schemas.openxmlformats.org/officeDocument/2006/relationships/slideLayout" Target="../slideLayouts/slideLayout69.xml"/><Relationship Id="rId51" Type="http://schemas.openxmlformats.org/officeDocument/2006/relationships/slideLayout" Target="../slideLayouts/slideLayout51.xml"/><Relationship Id="rId50" Type="http://schemas.openxmlformats.org/officeDocument/2006/relationships/slideLayout" Target="../slideLayouts/slideLayout50.xml"/><Relationship Id="rId53" Type="http://schemas.openxmlformats.org/officeDocument/2006/relationships/slideLayout" Target="../slideLayouts/slideLayout53.xml"/><Relationship Id="rId52" Type="http://schemas.openxmlformats.org/officeDocument/2006/relationships/slideLayout" Target="../slideLayouts/slideLayout52.xml"/><Relationship Id="rId55" Type="http://schemas.openxmlformats.org/officeDocument/2006/relationships/slideLayout" Target="../slideLayouts/slideLayout55.xml"/><Relationship Id="rId54" Type="http://schemas.openxmlformats.org/officeDocument/2006/relationships/slideLayout" Target="../slideLayouts/slideLayout54.xml"/><Relationship Id="rId57" Type="http://schemas.openxmlformats.org/officeDocument/2006/relationships/slideLayout" Target="../slideLayouts/slideLayout57.xml"/><Relationship Id="rId56" Type="http://schemas.openxmlformats.org/officeDocument/2006/relationships/slideLayout" Target="../slideLayouts/slideLayout56.xml"/><Relationship Id="rId59" Type="http://schemas.openxmlformats.org/officeDocument/2006/relationships/slideLayout" Target="../slideLayouts/slideLayout59.xml"/><Relationship Id="rId58" Type="http://schemas.openxmlformats.org/officeDocument/2006/relationships/slideLayout" Target="../slideLayouts/slideLayout5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rtl="0">
              <a:spcBef>
                <a:spcPts val="0"/>
              </a:spcBef>
              <a:spcAft>
                <a:spcPts val="0"/>
              </a:spcAft>
              <a:buClr>
                <a:schemeClr val="dk1"/>
              </a:buClr>
              <a:buSzPts val="2800"/>
              <a:buFont typeface="Poppins"/>
              <a:buNone/>
              <a:defRPr b="1" sz="2800">
                <a:solidFill>
                  <a:schemeClr val="dk1"/>
                </a:solidFill>
                <a:latin typeface="Poppins"/>
                <a:ea typeface="Poppins"/>
                <a:cs typeface="Poppins"/>
                <a:sym typeface="Poppins"/>
              </a:defRPr>
            </a:lvl1pPr>
            <a:lvl2pPr lvl="1" rtl="0">
              <a:spcBef>
                <a:spcPts val="0"/>
              </a:spcBef>
              <a:spcAft>
                <a:spcPts val="0"/>
              </a:spcAft>
              <a:buClr>
                <a:schemeClr val="dk1"/>
              </a:buClr>
              <a:buSzPts val="2800"/>
              <a:buFont typeface="Poppins"/>
              <a:buNone/>
              <a:defRPr b="1" sz="2800">
                <a:solidFill>
                  <a:schemeClr val="dk1"/>
                </a:solidFill>
                <a:latin typeface="Poppins"/>
                <a:ea typeface="Poppins"/>
                <a:cs typeface="Poppins"/>
                <a:sym typeface="Poppins"/>
              </a:defRPr>
            </a:lvl2pPr>
            <a:lvl3pPr lvl="2" rtl="0">
              <a:spcBef>
                <a:spcPts val="0"/>
              </a:spcBef>
              <a:spcAft>
                <a:spcPts val="0"/>
              </a:spcAft>
              <a:buClr>
                <a:schemeClr val="dk1"/>
              </a:buClr>
              <a:buSzPts val="2800"/>
              <a:buFont typeface="Poppins"/>
              <a:buNone/>
              <a:defRPr b="1" sz="2800">
                <a:solidFill>
                  <a:schemeClr val="dk1"/>
                </a:solidFill>
                <a:latin typeface="Poppins"/>
                <a:ea typeface="Poppins"/>
                <a:cs typeface="Poppins"/>
                <a:sym typeface="Poppins"/>
              </a:defRPr>
            </a:lvl3pPr>
            <a:lvl4pPr lvl="3" rtl="0">
              <a:spcBef>
                <a:spcPts val="0"/>
              </a:spcBef>
              <a:spcAft>
                <a:spcPts val="0"/>
              </a:spcAft>
              <a:buClr>
                <a:schemeClr val="dk1"/>
              </a:buClr>
              <a:buSzPts val="2800"/>
              <a:buFont typeface="Poppins"/>
              <a:buNone/>
              <a:defRPr b="1" sz="2800">
                <a:solidFill>
                  <a:schemeClr val="dk1"/>
                </a:solidFill>
                <a:latin typeface="Poppins"/>
                <a:ea typeface="Poppins"/>
                <a:cs typeface="Poppins"/>
                <a:sym typeface="Poppins"/>
              </a:defRPr>
            </a:lvl4pPr>
            <a:lvl5pPr lvl="4" rtl="0">
              <a:spcBef>
                <a:spcPts val="0"/>
              </a:spcBef>
              <a:spcAft>
                <a:spcPts val="0"/>
              </a:spcAft>
              <a:buClr>
                <a:schemeClr val="dk1"/>
              </a:buClr>
              <a:buSzPts val="2800"/>
              <a:buFont typeface="Poppins"/>
              <a:buNone/>
              <a:defRPr b="1" sz="2800">
                <a:solidFill>
                  <a:schemeClr val="dk1"/>
                </a:solidFill>
                <a:latin typeface="Poppins"/>
                <a:ea typeface="Poppins"/>
                <a:cs typeface="Poppins"/>
                <a:sym typeface="Poppins"/>
              </a:defRPr>
            </a:lvl5pPr>
            <a:lvl6pPr lvl="5" rtl="0">
              <a:spcBef>
                <a:spcPts val="0"/>
              </a:spcBef>
              <a:spcAft>
                <a:spcPts val="0"/>
              </a:spcAft>
              <a:buClr>
                <a:schemeClr val="dk1"/>
              </a:buClr>
              <a:buSzPts val="2800"/>
              <a:buFont typeface="Poppins"/>
              <a:buNone/>
              <a:defRPr b="1" sz="2800">
                <a:solidFill>
                  <a:schemeClr val="dk1"/>
                </a:solidFill>
                <a:latin typeface="Poppins"/>
                <a:ea typeface="Poppins"/>
                <a:cs typeface="Poppins"/>
                <a:sym typeface="Poppins"/>
              </a:defRPr>
            </a:lvl6pPr>
            <a:lvl7pPr lvl="6" rtl="0">
              <a:spcBef>
                <a:spcPts val="0"/>
              </a:spcBef>
              <a:spcAft>
                <a:spcPts val="0"/>
              </a:spcAft>
              <a:buClr>
                <a:schemeClr val="dk1"/>
              </a:buClr>
              <a:buSzPts val="2800"/>
              <a:buFont typeface="Poppins"/>
              <a:buNone/>
              <a:defRPr b="1" sz="2800">
                <a:solidFill>
                  <a:schemeClr val="dk1"/>
                </a:solidFill>
                <a:latin typeface="Poppins"/>
                <a:ea typeface="Poppins"/>
                <a:cs typeface="Poppins"/>
                <a:sym typeface="Poppins"/>
              </a:defRPr>
            </a:lvl7pPr>
            <a:lvl8pPr lvl="7" rtl="0">
              <a:spcBef>
                <a:spcPts val="0"/>
              </a:spcBef>
              <a:spcAft>
                <a:spcPts val="0"/>
              </a:spcAft>
              <a:buClr>
                <a:schemeClr val="dk1"/>
              </a:buClr>
              <a:buSzPts val="2800"/>
              <a:buFont typeface="Poppins"/>
              <a:buNone/>
              <a:defRPr b="1" sz="2800">
                <a:solidFill>
                  <a:schemeClr val="dk1"/>
                </a:solidFill>
                <a:latin typeface="Poppins"/>
                <a:ea typeface="Poppins"/>
                <a:cs typeface="Poppins"/>
                <a:sym typeface="Poppins"/>
              </a:defRPr>
            </a:lvl8pPr>
            <a:lvl9pPr lvl="8" rtl="0">
              <a:spcBef>
                <a:spcPts val="0"/>
              </a:spcBef>
              <a:spcAft>
                <a:spcPts val="0"/>
              </a:spcAft>
              <a:buClr>
                <a:schemeClr val="dk1"/>
              </a:buClr>
              <a:buSzPts val="2800"/>
              <a:buFont typeface="Poppins"/>
              <a:buNone/>
              <a:defRPr b="1" sz="2800">
                <a:solidFill>
                  <a:schemeClr val="dk1"/>
                </a:solidFill>
                <a:latin typeface="Poppins"/>
                <a:ea typeface="Poppins"/>
                <a:cs typeface="Poppins"/>
                <a:sym typeface="Poppins"/>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rtl="0">
              <a:lnSpc>
                <a:spcPct val="115000"/>
              </a:lnSpc>
              <a:spcBef>
                <a:spcPts val="0"/>
              </a:spcBef>
              <a:spcAft>
                <a:spcPts val="0"/>
              </a:spcAft>
              <a:buClr>
                <a:schemeClr val="dk2"/>
              </a:buClr>
              <a:buSzPts val="1800"/>
              <a:buFont typeface="Poppins"/>
              <a:buChar char="●"/>
              <a:defRPr sz="1800">
                <a:solidFill>
                  <a:schemeClr val="dk2"/>
                </a:solidFill>
                <a:latin typeface="Poppins"/>
                <a:ea typeface="Poppins"/>
                <a:cs typeface="Poppins"/>
                <a:sym typeface="Poppins"/>
              </a:defRPr>
            </a:lvl1pPr>
            <a:lvl2pPr indent="-317500" lvl="1" marL="914400" rtl="0">
              <a:lnSpc>
                <a:spcPct val="115000"/>
              </a:lnSpc>
              <a:spcBef>
                <a:spcPts val="0"/>
              </a:spcBef>
              <a:spcAft>
                <a:spcPts val="0"/>
              </a:spcAft>
              <a:buClr>
                <a:schemeClr val="dk2"/>
              </a:buClr>
              <a:buSzPts val="1400"/>
              <a:buFont typeface="Poppins"/>
              <a:buChar char="○"/>
              <a:defRPr>
                <a:solidFill>
                  <a:schemeClr val="dk2"/>
                </a:solidFill>
                <a:latin typeface="Poppins"/>
                <a:ea typeface="Poppins"/>
                <a:cs typeface="Poppins"/>
                <a:sym typeface="Poppins"/>
              </a:defRPr>
            </a:lvl2pPr>
            <a:lvl3pPr indent="-317500" lvl="2" marL="1371600" rtl="0">
              <a:lnSpc>
                <a:spcPct val="115000"/>
              </a:lnSpc>
              <a:spcBef>
                <a:spcPts val="0"/>
              </a:spcBef>
              <a:spcAft>
                <a:spcPts val="0"/>
              </a:spcAft>
              <a:buClr>
                <a:schemeClr val="dk2"/>
              </a:buClr>
              <a:buSzPts val="1400"/>
              <a:buFont typeface="Poppins"/>
              <a:buChar char="■"/>
              <a:defRPr>
                <a:solidFill>
                  <a:schemeClr val="dk2"/>
                </a:solidFill>
                <a:latin typeface="Poppins"/>
                <a:ea typeface="Poppins"/>
                <a:cs typeface="Poppins"/>
                <a:sym typeface="Poppins"/>
              </a:defRPr>
            </a:lvl3pPr>
            <a:lvl4pPr indent="-317500" lvl="3" marL="1828800" rtl="0">
              <a:lnSpc>
                <a:spcPct val="115000"/>
              </a:lnSpc>
              <a:spcBef>
                <a:spcPts val="0"/>
              </a:spcBef>
              <a:spcAft>
                <a:spcPts val="0"/>
              </a:spcAft>
              <a:buClr>
                <a:schemeClr val="dk2"/>
              </a:buClr>
              <a:buSzPts val="1400"/>
              <a:buFont typeface="Poppins"/>
              <a:buChar char="●"/>
              <a:defRPr>
                <a:solidFill>
                  <a:schemeClr val="dk2"/>
                </a:solidFill>
                <a:latin typeface="Poppins"/>
                <a:ea typeface="Poppins"/>
                <a:cs typeface="Poppins"/>
                <a:sym typeface="Poppins"/>
              </a:defRPr>
            </a:lvl4pPr>
            <a:lvl5pPr indent="-317500" lvl="4" marL="2286000" rtl="0">
              <a:lnSpc>
                <a:spcPct val="115000"/>
              </a:lnSpc>
              <a:spcBef>
                <a:spcPts val="0"/>
              </a:spcBef>
              <a:spcAft>
                <a:spcPts val="0"/>
              </a:spcAft>
              <a:buClr>
                <a:schemeClr val="dk2"/>
              </a:buClr>
              <a:buSzPts val="1400"/>
              <a:buFont typeface="Poppins"/>
              <a:buChar char="○"/>
              <a:defRPr>
                <a:solidFill>
                  <a:schemeClr val="dk2"/>
                </a:solidFill>
                <a:latin typeface="Poppins"/>
                <a:ea typeface="Poppins"/>
                <a:cs typeface="Poppins"/>
                <a:sym typeface="Poppins"/>
              </a:defRPr>
            </a:lvl5pPr>
            <a:lvl6pPr indent="-317500" lvl="5" marL="2743200" rtl="0">
              <a:lnSpc>
                <a:spcPct val="115000"/>
              </a:lnSpc>
              <a:spcBef>
                <a:spcPts val="0"/>
              </a:spcBef>
              <a:spcAft>
                <a:spcPts val="0"/>
              </a:spcAft>
              <a:buClr>
                <a:schemeClr val="dk2"/>
              </a:buClr>
              <a:buSzPts val="1400"/>
              <a:buFont typeface="Poppins"/>
              <a:buChar char="■"/>
              <a:defRPr>
                <a:solidFill>
                  <a:schemeClr val="dk2"/>
                </a:solidFill>
                <a:latin typeface="Poppins"/>
                <a:ea typeface="Poppins"/>
                <a:cs typeface="Poppins"/>
                <a:sym typeface="Poppins"/>
              </a:defRPr>
            </a:lvl6pPr>
            <a:lvl7pPr indent="-317500" lvl="6" marL="3200400" rtl="0">
              <a:lnSpc>
                <a:spcPct val="115000"/>
              </a:lnSpc>
              <a:spcBef>
                <a:spcPts val="0"/>
              </a:spcBef>
              <a:spcAft>
                <a:spcPts val="0"/>
              </a:spcAft>
              <a:buClr>
                <a:schemeClr val="dk2"/>
              </a:buClr>
              <a:buSzPts val="1400"/>
              <a:buFont typeface="Poppins"/>
              <a:buChar char="●"/>
              <a:defRPr>
                <a:solidFill>
                  <a:schemeClr val="dk2"/>
                </a:solidFill>
                <a:latin typeface="Poppins"/>
                <a:ea typeface="Poppins"/>
                <a:cs typeface="Poppins"/>
                <a:sym typeface="Poppins"/>
              </a:defRPr>
            </a:lvl7pPr>
            <a:lvl8pPr indent="-317500" lvl="7" marL="3657600" rtl="0">
              <a:lnSpc>
                <a:spcPct val="115000"/>
              </a:lnSpc>
              <a:spcBef>
                <a:spcPts val="0"/>
              </a:spcBef>
              <a:spcAft>
                <a:spcPts val="0"/>
              </a:spcAft>
              <a:buClr>
                <a:schemeClr val="dk2"/>
              </a:buClr>
              <a:buSzPts val="1400"/>
              <a:buFont typeface="Poppins"/>
              <a:buChar char="○"/>
              <a:defRPr>
                <a:solidFill>
                  <a:schemeClr val="dk2"/>
                </a:solidFill>
                <a:latin typeface="Poppins"/>
                <a:ea typeface="Poppins"/>
                <a:cs typeface="Poppins"/>
                <a:sym typeface="Poppins"/>
              </a:defRPr>
            </a:lvl8pPr>
            <a:lvl9pPr indent="-317500" lvl="8" marL="4114800" rtl="0">
              <a:lnSpc>
                <a:spcPct val="115000"/>
              </a:lnSpc>
              <a:spcBef>
                <a:spcPts val="0"/>
              </a:spcBef>
              <a:spcAft>
                <a:spcPts val="0"/>
              </a:spcAft>
              <a:buClr>
                <a:schemeClr val="dk2"/>
              </a:buClr>
              <a:buSzPts val="1400"/>
              <a:buFont typeface="Poppins"/>
              <a:buChar char="■"/>
              <a:defRPr>
                <a:solidFill>
                  <a:schemeClr val="dk2"/>
                </a:solidFill>
                <a:latin typeface="Poppins"/>
                <a:ea typeface="Poppins"/>
                <a:cs typeface="Poppins"/>
                <a:sym typeface="Poppins"/>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 id="2147483684" r:id="rId37"/>
    <p:sldLayoutId id="2147483685" r:id="rId38"/>
    <p:sldLayoutId id="2147483686" r:id="rId39"/>
    <p:sldLayoutId id="2147483687" r:id="rId40"/>
    <p:sldLayoutId id="2147483688" r:id="rId41"/>
    <p:sldLayoutId id="2147483689" r:id="rId42"/>
    <p:sldLayoutId id="2147483690" r:id="rId43"/>
    <p:sldLayoutId id="2147483691" r:id="rId44"/>
    <p:sldLayoutId id="2147483692" r:id="rId45"/>
    <p:sldLayoutId id="2147483693" r:id="rId46"/>
    <p:sldLayoutId id="2147483694" r:id="rId47"/>
    <p:sldLayoutId id="2147483695" r:id="rId48"/>
    <p:sldLayoutId id="2147483696" r:id="rId49"/>
    <p:sldLayoutId id="2147483697" r:id="rId50"/>
    <p:sldLayoutId id="2147483698" r:id="rId51"/>
    <p:sldLayoutId id="2147483699" r:id="rId52"/>
    <p:sldLayoutId id="2147483700" r:id="rId53"/>
    <p:sldLayoutId id="2147483701" r:id="rId54"/>
    <p:sldLayoutId id="2147483702" r:id="rId55"/>
    <p:sldLayoutId id="2147483703" r:id="rId56"/>
    <p:sldLayoutId id="2147483704" r:id="rId57"/>
    <p:sldLayoutId id="2147483705" r:id="rId58"/>
    <p:sldLayoutId id="2147483706" r:id="rId59"/>
    <p:sldLayoutId id="2147483707" r:id="rId60"/>
    <p:sldLayoutId id="2147483708" r:id="rId61"/>
    <p:sldLayoutId id="2147483709" r:id="rId62"/>
    <p:sldLayoutId id="2147483710" r:id="rId63"/>
    <p:sldLayoutId id="2147483711" r:id="rId64"/>
    <p:sldLayoutId id="2147483712" r:id="rId65"/>
    <p:sldLayoutId id="2147483713" r:id="rId66"/>
    <p:sldLayoutId id="2147483714" r:id="rId67"/>
    <p:sldLayoutId id="2147483715" r:id="rId68"/>
    <p:sldLayoutId id="2147483716" r:id="rId69"/>
    <p:sldLayoutId id="2147483717" r:id="rId70"/>
    <p:sldLayoutId id="2147483718" r:id="rId71"/>
    <p:sldLayoutId id="2147483719" r:id="rId72"/>
    <p:sldLayoutId id="2147483720" r:id="rId73"/>
    <p:sldLayoutId id="2147483721" r:id="rId74"/>
    <p:sldLayoutId id="2147483722" r:id="rId75"/>
    <p:sldLayoutId id="2147483723" r:id="rId76"/>
    <p:sldLayoutId id="2147483724" r:id="rId77"/>
    <p:sldLayoutId id="2147483725" r:id="rId78"/>
    <p:sldLayoutId id="2147483726" r:id="rId79"/>
    <p:sldLayoutId id="2147483727" r:id="rId80"/>
    <p:sldLayoutId id="2147483728" r:id="rId81"/>
    <p:sldLayoutId id="2147483729" r:id="rId82"/>
    <p:sldLayoutId id="2147483730" r:id="rId83"/>
    <p:sldLayoutId id="2147483731" r:id="rId84"/>
    <p:sldLayoutId id="2147483732" r:id="rId85"/>
    <p:sldLayoutId id="2147483733" r:id="rId86"/>
    <p:sldLayoutId id="2147483734" r:id="rId87"/>
    <p:sldLayoutId id="2147483735" r:id="rId88"/>
    <p:sldLayoutId id="2147483736" r:id="rId89"/>
    <p:sldLayoutId id="2147483737" r:id="rId90"/>
    <p:sldLayoutId id="2147483738" r:id="rId91"/>
    <p:sldLayoutId id="2147483739" r:id="rId92"/>
    <p:sldLayoutId id="2147483740" r:id="rId93"/>
    <p:sldLayoutId id="2147483741" r:id="rId94"/>
    <p:sldLayoutId id="2147483742" r:id="rId95"/>
    <p:sldLayoutId id="2147483743" r:id="rId96"/>
    <p:sldLayoutId id="2147483744" r:id="rId97"/>
    <p:sldLayoutId id="2147483745" r:id="rId98"/>
    <p:sldLayoutId id="2147483746" r:id="rId99"/>
    <p:sldLayoutId id="2147483747" r:id="rId100"/>
    <p:sldLayoutId id="2147483748" r:id="rId101"/>
    <p:sldLayoutId id="2147483749" r:id="rId102"/>
    <p:sldLayoutId id="2147483750" r:id="rId103"/>
    <p:sldLayoutId id="2147483751" r:id="rId10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xml"/><Relationship Id="rId3" Type="http://schemas.openxmlformats.org/officeDocument/2006/relationships/image" Target="../media/image8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1.xml"/><Relationship Id="rId2" Type="http://schemas.openxmlformats.org/officeDocument/2006/relationships/notesSlide" Target="../notesSlides/notesSlide10.xml"/><Relationship Id="rId3" Type="http://schemas.openxmlformats.org/officeDocument/2006/relationships/image" Target="../media/image101.png"/><Relationship Id="rId4" Type="http://schemas.openxmlformats.org/officeDocument/2006/relationships/image" Target="../media/image164.png"/><Relationship Id="rId5" Type="http://schemas.openxmlformats.org/officeDocument/2006/relationships/image" Target="../media/image11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1.xml"/><Relationship Id="rId2" Type="http://schemas.openxmlformats.org/officeDocument/2006/relationships/notesSlide" Target="../notesSlides/notesSlide11.xml"/><Relationship Id="rId3" Type="http://schemas.openxmlformats.org/officeDocument/2006/relationships/image" Target="../media/image101.png"/><Relationship Id="rId4" Type="http://schemas.openxmlformats.org/officeDocument/2006/relationships/image" Target="../media/image118.png"/><Relationship Id="rId5" Type="http://schemas.openxmlformats.org/officeDocument/2006/relationships/image" Target="../media/image164.png"/><Relationship Id="rId6" Type="http://schemas.openxmlformats.org/officeDocument/2006/relationships/image" Target="../media/image11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1.xml"/><Relationship Id="rId2" Type="http://schemas.openxmlformats.org/officeDocument/2006/relationships/notesSlide" Target="../notesSlides/notesSlide12.xml"/><Relationship Id="rId3" Type="http://schemas.openxmlformats.org/officeDocument/2006/relationships/image" Target="../media/image101.png"/><Relationship Id="rId4" Type="http://schemas.openxmlformats.org/officeDocument/2006/relationships/image" Target="../media/image118.png"/><Relationship Id="rId5" Type="http://schemas.openxmlformats.org/officeDocument/2006/relationships/image" Target="../media/image12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1.xml"/><Relationship Id="rId2" Type="http://schemas.openxmlformats.org/officeDocument/2006/relationships/notesSlide" Target="../notesSlides/notesSlide13.xml"/><Relationship Id="rId3" Type="http://schemas.openxmlformats.org/officeDocument/2006/relationships/image" Target="../media/image101.png"/><Relationship Id="rId4" Type="http://schemas.openxmlformats.org/officeDocument/2006/relationships/image" Target="../media/image118.png"/><Relationship Id="rId5" Type="http://schemas.openxmlformats.org/officeDocument/2006/relationships/image" Target="../media/image12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1.xml"/><Relationship Id="rId2" Type="http://schemas.openxmlformats.org/officeDocument/2006/relationships/notesSlide" Target="../notesSlides/notesSlide14.xml"/><Relationship Id="rId3" Type="http://schemas.openxmlformats.org/officeDocument/2006/relationships/image" Target="../media/image101.png"/><Relationship Id="rId4" Type="http://schemas.openxmlformats.org/officeDocument/2006/relationships/image" Target="../media/image118.png"/><Relationship Id="rId5" Type="http://schemas.openxmlformats.org/officeDocument/2006/relationships/image" Target="../media/image12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1.xml"/><Relationship Id="rId2" Type="http://schemas.openxmlformats.org/officeDocument/2006/relationships/notesSlide" Target="../notesSlides/notesSlide15.xml"/><Relationship Id="rId3" Type="http://schemas.openxmlformats.org/officeDocument/2006/relationships/image" Target="../media/image101.png"/><Relationship Id="rId4" Type="http://schemas.openxmlformats.org/officeDocument/2006/relationships/image" Target="../media/image118.png"/><Relationship Id="rId5" Type="http://schemas.openxmlformats.org/officeDocument/2006/relationships/image" Target="../media/image12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1.xml"/><Relationship Id="rId2" Type="http://schemas.openxmlformats.org/officeDocument/2006/relationships/notesSlide" Target="../notesSlides/notesSlide16.xml"/><Relationship Id="rId3" Type="http://schemas.openxmlformats.org/officeDocument/2006/relationships/image" Target="../media/image101.png"/><Relationship Id="rId4" Type="http://schemas.openxmlformats.org/officeDocument/2006/relationships/image" Target="../media/image118.png"/><Relationship Id="rId5" Type="http://schemas.openxmlformats.org/officeDocument/2006/relationships/image" Target="../media/image16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1.xml"/><Relationship Id="rId2" Type="http://schemas.openxmlformats.org/officeDocument/2006/relationships/notesSlide" Target="../notesSlides/notesSlide17.xml"/><Relationship Id="rId3" Type="http://schemas.openxmlformats.org/officeDocument/2006/relationships/image" Target="../media/image101.png"/><Relationship Id="rId4" Type="http://schemas.openxmlformats.org/officeDocument/2006/relationships/image" Target="../media/image118.png"/><Relationship Id="rId5" Type="http://schemas.openxmlformats.org/officeDocument/2006/relationships/image" Target="../media/image12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1.xml"/><Relationship Id="rId2" Type="http://schemas.openxmlformats.org/officeDocument/2006/relationships/notesSlide" Target="../notesSlides/notesSlide18.xml"/><Relationship Id="rId3" Type="http://schemas.openxmlformats.org/officeDocument/2006/relationships/image" Target="../media/image101.png"/><Relationship Id="rId4" Type="http://schemas.openxmlformats.org/officeDocument/2006/relationships/image" Target="../media/image118.png"/><Relationship Id="rId5" Type="http://schemas.openxmlformats.org/officeDocument/2006/relationships/image" Target="../media/image12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1.xml"/><Relationship Id="rId2" Type="http://schemas.openxmlformats.org/officeDocument/2006/relationships/notesSlide" Target="../notesSlides/notesSlide19.xml"/><Relationship Id="rId3" Type="http://schemas.openxmlformats.org/officeDocument/2006/relationships/image" Target="../media/image101.png"/><Relationship Id="rId4" Type="http://schemas.openxmlformats.org/officeDocument/2006/relationships/image" Target="../media/image118.png"/><Relationship Id="rId5" Type="http://schemas.openxmlformats.org/officeDocument/2006/relationships/image" Target="../media/image133.png"/><Relationship Id="rId6" Type="http://schemas.openxmlformats.org/officeDocument/2006/relationships/image" Target="../media/image137.png"/><Relationship Id="rId7" Type="http://schemas.openxmlformats.org/officeDocument/2006/relationships/image" Target="../media/image12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notesSlide" Target="../notesSlides/notesSlide2.xml"/><Relationship Id="rId3" Type="http://schemas.openxmlformats.org/officeDocument/2006/relationships/image" Target="../media/image79.png"/><Relationship Id="rId4" Type="http://schemas.openxmlformats.org/officeDocument/2006/relationships/image" Target="../media/image85.png"/><Relationship Id="rId5" Type="http://schemas.openxmlformats.org/officeDocument/2006/relationships/image" Target="../media/image8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1.xml"/><Relationship Id="rId2" Type="http://schemas.openxmlformats.org/officeDocument/2006/relationships/notesSlide" Target="../notesSlides/notesSlide20.xml"/><Relationship Id="rId3" Type="http://schemas.openxmlformats.org/officeDocument/2006/relationships/image" Target="../media/image101.png"/><Relationship Id="rId4" Type="http://schemas.openxmlformats.org/officeDocument/2006/relationships/image" Target="../media/image118.png"/><Relationship Id="rId5" Type="http://schemas.openxmlformats.org/officeDocument/2006/relationships/image" Target="../media/image16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2.xml"/><Relationship Id="rId2" Type="http://schemas.openxmlformats.org/officeDocument/2006/relationships/notesSlide" Target="../notesSlides/notesSlide21.xml"/><Relationship Id="rId3" Type="http://schemas.openxmlformats.org/officeDocument/2006/relationships/image" Target="../media/image12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notesSlide" Target="../notesSlides/notesSlide22.xml"/><Relationship Id="rId3" Type="http://schemas.openxmlformats.org/officeDocument/2006/relationships/image" Target="../media/image12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notesSlide" Target="../notesSlides/notesSlide23.xml"/><Relationship Id="rId3" Type="http://schemas.openxmlformats.org/officeDocument/2006/relationships/image" Target="../media/image126.png"/><Relationship Id="rId4" Type="http://schemas.openxmlformats.org/officeDocument/2006/relationships/image" Target="../media/image14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notesSlide" Target="../notesSlides/notesSlide24.xml"/><Relationship Id="rId3" Type="http://schemas.openxmlformats.org/officeDocument/2006/relationships/image" Target="../media/image130.png"/><Relationship Id="rId4" Type="http://schemas.openxmlformats.org/officeDocument/2006/relationships/image" Target="../media/image131.png"/><Relationship Id="rId5" Type="http://schemas.openxmlformats.org/officeDocument/2006/relationships/image" Target="../media/image134.png"/><Relationship Id="rId6" Type="http://schemas.openxmlformats.org/officeDocument/2006/relationships/image" Target="../media/image114.png"/><Relationship Id="rId7" Type="http://schemas.openxmlformats.org/officeDocument/2006/relationships/image" Target="../media/image11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notesSlide" Target="../notesSlides/notesSlide25.xml"/><Relationship Id="rId3" Type="http://schemas.openxmlformats.org/officeDocument/2006/relationships/image" Target="../media/image136.png"/><Relationship Id="rId4" Type="http://schemas.openxmlformats.org/officeDocument/2006/relationships/image" Target="../media/image11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notesSlide" Target="../notesSlides/notesSlide26.xml"/><Relationship Id="rId3" Type="http://schemas.openxmlformats.org/officeDocument/2006/relationships/image" Target="../media/image163.png"/><Relationship Id="rId4" Type="http://schemas.openxmlformats.org/officeDocument/2006/relationships/image" Target="../media/image139.png"/><Relationship Id="rId5" Type="http://schemas.openxmlformats.org/officeDocument/2006/relationships/image" Target="../media/image14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notesSlide" Target="../notesSlides/notesSlide27.xml"/><Relationship Id="rId3" Type="http://schemas.openxmlformats.org/officeDocument/2006/relationships/image" Target="../media/image135.png"/><Relationship Id="rId4" Type="http://schemas.openxmlformats.org/officeDocument/2006/relationships/image" Target="../media/image143.png"/><Relationship Id="rId5" Type="http://schemas.openxmlformats.org/officeDocument/2006/relationships/image" Target="../media/image138.png"/><Relationship Id="rId6" Type="http://schemas.openxmlformats.org/officeDocument/2006/relationships/image" Target="../media/image134.png"/><Relationship Id="rId7" Type="http://schemas.openxmlformats.org/officeDocument/2006/relationships/image" Target="../media/image148.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3.xml"/><Relationship Id="rId2" Type="http://schemas.openxmlformats.org/officeDocument/2006/relationships/notesSlide" Target="../notesSlides/notesSlide28.xml"/><Relationship Id="rId3" Type="http://schemas.openxmlformats.org/officeDocument/2006/relationships/image" Target="../media/image14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29.xml"/><Relationship Id="rId3" Type="http://schemas.openxmlformats.org/officeDocument/2006/relationships/image" Target="../media/image149.png"/><Relationship Id="rId4" Type="http://schemas.openxmlformats.org/officeDocument/2006/relationships/hyperlink" Target="https://www.youtube.com/watch?v=qqao4QXLURY&amp;t=2s&amp;pp=ygUPYm9kZW4gYXRsYXNzaWFu" TargetMode="External"/><Relationship Id="rId5" Type="http://schemas.openxmlformats.org/officeDocument/2006/relationships/image" Target="../media/image145.png"/><Relationship Id="rId6" Type="http://schemas.openxmlformats.org/officeDocument/2006/relationships/image" Target="../media/image146.png"/><Relationship Id="rId7" Type="http://schemas.openxmlformats.org/officeDocument/2006/relationships/image" Target="../media/image147.png"/><Relationship Id="rId8" Type="http://schemas.openxmlformats.org/officeDocument/2006/relationships/image" Target="../media/image15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4.xml"/><Relationship Id="rId2" Type="http://schemas.openxmlformats.org/officeDocument/2006/relationships/notesSlide" Target="../notesSlides/notesSlide3.xml"/><Relationship Id="rId3" Type="http://schemas.openxmlformats.org/officeDocument/2006/relationships/image" Target="../media/image84.png"/><Relationship Id="rId4" Type="http://schemas.openxmlformats.org/officeDocument/2006/relationships/image" Target="../media/image78.png"/><Relationship Id="rId5" Type="http://schemas.openxmlformats.org/officeDocument/2006/relationships/image" Target="../media/image86.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30.xml"/><Relationship Id="rId3" Type="http://schemas.openxmlformats.org/officeDocument/2006/relationships/image" Target="../media/image150.png"/><Relationship Id="rId4" Type="http://schemas.openxmlformats.org/officeDocument/2006/relationships/image" Target="../media/image149.png"/><Relationship Id="rId5" Type="http://schemas.openxmlformats.org/officeDocument/2006/relationships/hyperlink" Target="https://events.atlassian.com/team-digital/v/s-2154606?i=OFHO3SoUSb1rA2tFc13Jz1UA-bLQiR6Z" TargetMode="External"/><Relationship Id="rId6" Type="http://schemas.openxmlformats.org/officeDocument/2006/relationships/image" Target="../media/image147.png"/><Relationship Id="rId7" Type="http://schemas.openxmlformats.org/officeDocument/2006/relationships/image" Target="../media/image152.png"/><Relationship Id="rId8" Type="http://schemas.openxmlformats.org/officeDocument/2006/relationships/image" Target="../media/image146.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7.xml"/><Relationship Id="rId2" Type="http://schemas.openxmlformats.org/officeDocument/2006/relationships/notesSlide" Target="../notesSlides/notesSlide31.xml"/><Relationship Id="rId3" Type="http://schemas.openxmlformats.org/officeDocument/2006/relationships/comments" Target="../comments/comment1.xml"/><Relationship Id="rId4" Type="http://schemas.openxmlformats.org/officeDocument/2006/relationships/image" Target="../media/image138.png"/><Relationship Id="rId5" Type="http://schemas.openxmlformats.org/officeDocument/2006/relationships/image" Target="../media/image156.png"/><Relationship Id="rId6" Type="http://schemas.openxmlformats.org/officeDocument/2006/relationships/image" Target="../media/image153.png"/><Relationship Id="rId7" Type="http://schemas.openxmlformats.org/officeDocument/2006/relationships/image" Target="../media/image154.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8.xml"/><Relationship Id="rId2" Type="http://schemas.openxmlformats.org/officeDocument/2006/relationships/notesSlide" Target="../notesSlides/notesSlide32.xml"/><Relationship Id="rId3" Type="http://schemas.openxmlformats.org/officeDocument/2006/relationships/image" Target="../media/image81.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9.xml"/><Relationship Id="rId2" Type="http://schemas.openxmlformats.org/officeDocument/2006/relationships/notesSlide" Target="../notesSlides/notesSlide33.xml"/><Relationship Id="rId3" Type="http://schemas.openxmlformats.org/officeDocument/2006/relationships/image" Target="../media/image8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2.xml"/><Relationship Id="rId2" Type="http://schemas.openxmlformats.org/officeDocument/2006/relationships/notesSlide" Target="../notesSlides/notesSlide34.xml"/><Relationship Id="rId3" Type="http://schemas.openxmlformats.org/officeDocument/2006/relationships/image" Target="../media/image15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notesSlide" Target="../notesSlides/notesSlide4.xml"/><Relationship Id="rId3" Type="http://schemas.openxmlformats.org/officeDocument/2006/relationships/image" Target="../media/image91.png"/><Relationship Id="rId4" Type="http://schemas.openxmlformats.org/officeDocument/2006/relationships/image" Target="../media/image103.png"/><Relationship Id="rId5" Type="http://schemas.openxmlformats.org/officeDocument/2006/relationships/image" Target="../media/image8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2.xml"/><Relationship Id="rId2" Type="http://schemas.openxmlformats.org/officeDocument/2006/relationships/notesSlide" Target="../notesSlides/notesSlide5.xml"/><Relationship Id="rId3" Type="http://schemas.openxmlformats.org/officeDocument/2006/relationships/image" Target="../media/image101.png"/><Relationship Id="rId4" Type="http://schemas.openxmlformats.org/officeDocument/2006/relationships/image" Target="../media/image16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7.xml"/><Relationship Id="rId2" Type="http://schemas.openxmlformats.org/officeDocument/2006/relationships/notesSlide" Target="../notesSlides/notesSlide6.xml"/><Relationship Id="rId3" Type="http://schemas.openxmlformats.org/officeDocument/2006/relationships/image" Target="../media/image90.png"/><Relationship Id="rId4" Type="http://schemas.openxmlformats.org/officeDocument/2006/relationships/image" Target="../media/image92.png"/><Relationship Id="rId5" Type="http://schemas.openxmlformats.org/officeDocument/2006/relationships/image" Target="../media/image87.png"/><Relationship Id="rId6" Type="http://schemas.openxmlformats.org/officeDocument/2006/relationships/image" Target="../media/image95.png"/></Relationships>
</file>

<file path=ppt/slides/_rels/slide7.xml.rels><?xml version="1.0" encoding="UTF-8" standalone="yes"?><Relationships xmlns="http://schemas.openxmlformats.org/package/2006/relationships"><Relationship Id="rId11" Type="http://schemas.openxmlformats.org/officeDocument/2006/relationships/image" Target="../media/image102.png"/><Relationship Id="rId10" Type="http://schemas.openxmlformats.org/officeDocument/2006/relationships/image" Target="../media/image98.png"/><Relationship Id="rId13" Type="http://schemas.openxmlformats.org/officeDocument/2006/relationships/image" Target="../media/image109.png"/><Relationship Id="rId12" Type="http://schemas.openxmlformats.org/officeDocument/2006/relationships/image" Target="../media/image106.png"/><Relationship Id="rId15" Type="http://schemas.openxmlformats.org/officeDocument/2006/relationships/image" Target="../media/image107.png"/><Relationship Id="rId14" Type="http://schemas.openxmlformats.org/officeDocument/2006/relationships/image" Target="../media/image105.png"/><Relationship Id="rId1" Type="http://schemas.openxmlformats.org/officeDocument/2006/relationships/slideLayout" Target="../slideLayouts/slideLayout71.xml"/><Relationship Id="rId2" Type="http://schemas.openxmlformats.org/officeDocument/2006/relationships/notesSlide" Target="../notesSlides/notesSlide7.xml"/><Relationship Id="rId3" Type="http://schemas.openxmlformats.org/officeDocument/2006/relationships/image" Target="../media/image89.png"/><Relationship Id="rId4" Type="http://schemas.openxmlformats.org/officeDocument/2006/relationships/image" Target="../media/image94.png"/><Relationship Id="rId9" Type="http://schemas.openxmlformats.org/officeDocument/2006/relationships/image" Target="../media/image100.png"/><Relationship Id="rId5" Type="http://schemas.openxmlformats.org/officeDocument/2006/relationships/image" Target="../media/image96.png"/><Relationship Id="rId6" Type="http://schemas.openxmlformats.org/officeDocument/2006/relationships/image" Target="../media/image93.png"/><Relationship Id="rId7" Type="http://schemas.openxmlformats.org/officeDocument/2006/relationships/image" Target="../media/image99.png"/><Relationship Id="rId8" Type="http://schemas.openxmlformats.org/officeDocument/2006/relationships/image" Target="../media/image9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notesSlide" Target="../notesSlides/notesSlide8.xml"/><Relationship Id="rId3" Type="http://schemas.openxmlformats.org/officeDocument/2006/relationships/image" Target="../media/image104.png"/><Relationship Id="rId4" Type="http://schemas.openxmlformats.org/officeDocument/2006/relationships/image" Target="../media/image108.png"/><Relationship Id="rId9" Type="http://schemas.openxmlformats.org/officeDocument/2006/relationships/image" Target="../media/image112.png"/><Relationship Id="rId5" Type="http://schemas.openxmlformats.org/officeDocument/2006/relationships/image" Target="../media/image110.png"/><Relationship Id="rId6" Type="http://schemas.openxmlformats.org/officeDocument/2006/relationships/image" Target="../media/image111.png"/><Relationship Id="rId7" Type="http://schemas.openxmlformats.org/officeDocument/2006/relationships/image" Target="../media/image116.png"/><Relationship Id="rId8" Type="http://schemas.openxmlformats.org/officeDocument/2006/relationships/image" Target="../media/image11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2.xml"/><Relationship Id="rId2" Type="http://schemas.openxmlformats.org/officeDocument/2006/relationships/notesSlide" Target="../notesSlides/notesSlide9.xml"/><Relationship Id="rId3" Type="http://schemas.openxmlformats.org/officeDocument/2006/relationships/image" Target="../media/image11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9" name="Shape 659"/>
        <p:cNvGrpSpPr/>
        <p:nvPr/>
      </p:nvGrpSpPr>
      <p:grpSpPr>
        <a:xfrm>
          <a:off x="0" y="0"/>
          <a:ext cx="0" cy="0"/>
          <a:chOff x="0" y="0"/>
          <a:chExt cx="0" cy="0"/>
        </a:xfrm>
      </p:grpSpPr>
      <p:sp>
        <p:nvSpPr>
          <p:cNvPr id="660" name="Google Shape;660;p106"/>
          <p:cNvSpPr txBox="1"/>
          <p:nvPr>
            <p:ph idx="1" type="subTitle"/>
          </p:nvPr>
        </p:nvSpPr>
        <p:spPr>
          <a:xfrm>
            <a:off x="897450" y="2930400"/>
            <a:ext cx="5200200" cy="5388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1200"/>
              </a:spcAft>
              <a:buNone/>
            </a:pPr>
            <a:r>
              <a:rPr lang="en"/>
              <a:t>Remove developer friction, improve software + team health, and reduce risk with </a:t>
            </a:r>
            <a:r>
              <a:rPr b="1" lang="en">
                <a:latin typeface="Poppins"/>
                <a:ea typeface="Poppins"/>
                <a:cs typeface="Poppins"/>
                <a:sym typeface="Poppins"/>
              </a:rPr>
              <a:t>Atlassian's developer experience platform</a:t>
            </a:r>
            <a:endParaRPr b="1">
              <a:latin typeface="Poppins"/>
              <a:ea typeface="Poppins"/>
              <a:cs typeface="Poppins"/>
              <a:sym typeface="Poppins"/>
            </a:endParaRPr>
          </a:p>
        </p:txBody>
      </p:sp>
      <p:pic>
        <p:nvPicPr>
          <p:cNvPr id="661" name="Google Shape;661;p106"/>
          <p:cNvPicPr preferRelativeResize="0"/>
          <p:nvPr/>
        </p:nvPicPr>
        <p:blipFill>
          <a:blip r:embed="rId3">
            <a:alphaModFix/>
          </a:blip>
          <a:stretch>
            <a:fillRect/>
          </a:stretch>
        </p:blipFill>
        <p:spPr>
          <a:xfrm>
            <a:off x="993925" y="2249942"/>
            <a:ext cx="3170575" cy="6436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8" name="Shape 808"/>
        <p:cNvGrpSpPr/>
        <p:nvPr/>
      </p:nvGrpSpPr>
      <p:grpSpPr>
        <a:xfrm>
          <a:off x="0" y="0"/>
          <a:ext cx="0" cy="0"/>
          <a:chOff x="0" y="0"/>
          <a:chExt cx="0" cy="0"/>
        </a:xfrm>
      </p:grpSpPr>
      <p:sp>
        <p:nvSpPr>
          <p:cNvPr id="809" name="Google Shape;809;p115"/>
          <p:cNvSpPr txBox="1"/>
          <p:nvPr>
            <p:ph idx="1" type="subTitle"/>
          </p:nvPr>
        </p:nvSpPr>
        <p:spPr>
          <a:xfrm>
            <a:off x="-7172700" y="4201901"/>
            <a:ext cx="2753700" cy="369300"/>
          </a:xfrm>
          <a:prstGeom prst="rect">
            <a:avLst/>
          </a:prstGeom>
        </p:spPr>
        <p:txBody>
          <a:bodyPr anchorCtr="0" anchor="t" bIns="91425" lIns="91425" spcFirstLastPara="1" rIns="91425" wrap="square" tIns="91425">
            <a:spAutoFit/>
          </a:bodyPr>
          <a:lstStyle/>
          <a:p>
            <a:pPr indent="0" lvl="0" marL="0" rtl="0" algn="l">
              <a:spcBef>
                <a:spcPts val="0"/>
              </a:spcBef>
              <a:spcAft>
                <a:spcPts val="1200"/>
              </a:spcAft>
              <a:buNone/>
            </a:pPr>
            <a:r>
              <a:t/>
            </a:r>
            <a:endParaRPr/>
          </a:p>
        </p:txBody>
      </p:sp>
      <p:sp>
        <p:nvSpPr>
          <p:cNvPr id="810" name="Google Shape;810;p115"/>
          <p:cNvSpPr txBox="1"/>
          <p:nvPr>
            <p:ph idx="2" type="subTitle"/>
          </p:nvPr>
        </p:nvSpPr>
        <p:spPr>
          <a:xfrm>
            <a:off x="-7172700" y="5957090"/>
            <a:ext cx="2753700" cy="369300"/>
          </a:xfrm>
          <a:prstGeom prst="rect">
            <a:avLst/>
          </a:prstGeom>
        </p:spPr>
        <p:txBody>
          <a:bodyPr anchorCtr="0" anchor="t" bIns="91425" lIns="91425" spcFirstLastPara="1" rIns="91425" wrap="square" tIns="91425">
            <a:spAutoFit/>
          </a:bodyPr>
          <a:lstStyle/>
          <a:p>
            <a:pPr indent="0" lvl="0" marL="0" rtl="0" algn="l">
              <a:spcBef>
                <a:spcPts val="0"/>
              </a:spcBef>
              <a:spcAft>
                <a:spcPts val="1200"/>
              </a:spcAft>
              <a:buNone/>
            </a:pPr>
            <a:r>
              <a:t/>
            </a:r>
            <a:endParaRPr/>
          </a:p>
        </p:txBody>
      </p:sp>
      <p:sp>
        <p:nvSpPr>
          <p:cNvPr id="811" name="Google Shape;811;p115"/>
          <p:cNvSpPr txBox="1"/>
          <p:nvPr>
            <p:ph type="title"/>
          </p:nvPr>
        </p:nvSpPr>
        <p:spPr>
          <a:xfrm>
            <a:off x="1047750" y="-139800"/>
            <a:ext cx="7048500" cy="13050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 sz="2280"/>
              <a:t>Explore all of your services, APIs, and libraries in one unified software catalog</a:t>
            </a:r>
            <a:endParaRPr sz="2280"/>
          </a:p>
        </p:txBody>
      </p:sp>
      <p:pic>
        <p:nvPicPr>
          <p:cNvPr id="812" name="Google Shape;812;p115"/>
          <p:cNvPicPr preferRelativeResize="0"/>
          <p:nvPr/>
        </p:nvPicPr>
        <p:blipFill rotWithShape="1">
          <a:blip r:embed="rId3">
            <a:alphaModFix/>
          </a:blip>
          <a:srcRect b="26099" l="0" r="0" t="17809"/>
          <a:stretch/>
        </p:blipFill>
        <p:spPr>
          <a:xfrm>
            <a:off x="837250" y="1387150"/>
            <a:ext cx="7469501" cy="3756350"/>
          </a:xfrm>
          <a:prstGeom prst="rect">
            <a:avLst/>
          </a:prstGeom>
          <a:noFill/>
          <a:ln>
            <a:noFill/>
          </a:ln>
        </p:spPr>
      </p:pic>
      <p:pic>
        <p:nvPicPr>
          <p:cNvPr descr="Image" id="813" name="Google Shape;813;p115"/>
          <p:cNvPicPr preferRelativeResize="0"/>
          <p:nvPr/>
        </p:nvPicPr>
        <p:blipFill rotWithShape="1">
          <a:blip r:embed="rId4">
            <a:alphaModFix/>
          </a:blip>
          <a:srcRect b="5001" l="2572" r="2496" t="4056"/>
          <a:stretch/>
        </p:blipFill>
        <p:spPr>
          <a:xfrm>
            <a:off x="1668050" y="1681050"/>
            <a:ext cx="5818901" cy="3264298"/>
          </a:xfrm>
          <a:prstGeom prst="rect">
            <a:avLst/>
          </a:prstGeom>
          <a:noFill/>
          <a:ln>
            <a:noFill/>
          </a:ln>
        </p:spPr>
      </p:pic>
      <p:pic>
        <p:nvPicPr>
          <p:cNvPr id="814" name="Google Shape;814;p115"/>
          <p:cNvPicPr preferRelativeResize="0"/>
          <p:nvPr/>
        </p:nvPicPr>
        <p:blipFill>
          <a:blip r:embed="rId5">
            <a:alphaModFix/>
          </a:blip>
          <a:stretch>
            <a:fillRect/>
          </a:stretch>
        </p:blipFill>
        <p:spPr>
          <a:xfrm>
            <a:off x="136400" y="4684625"/>
            <a:ext cx="975650" cy="2607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8" name="Shape 818"/>
        <p:cNvGrpSpPr/>
        <p:nvPr/>
      </p:nvGrpSpPr>
      <p:grpSpPr>
        <a:xfrm>
          <a:off x="0" y="0"/>
          <a:ext cx="0" cy="0"/>
          <a:chOff x="0" y="0"/>
          <a:chExt cx="0" cy="0"/>
        </a:xfrm>
      </p:grpSpPr>
      <p:sp>
        <p:nvSpPr>
          <p:cNvPr id="819" name="Google Shape;819;p116"/>
          <p:cNvSpPr txBox="1"/>
          <p:nvPr>
            <p:ph idx="1" type="subTitle"/>
          </p:nvPr>
        </p:nvSpPr>
        <p:spPr>
          <a:xfrm>
            <a:off x="-7172700" y="4201901"/>
            <a:ext cx="2753700" cy="369300"/>
          </a:xfrm>
          <a:prstGeom prst="rect">
            <a:avLst/>
          </a:prstGeom>
        </p:spPr>
        <p:txBody>
          <a:bodyPr anchorCtr="0" anchor="t" bIns="91425" lIns="91425" spcFirstLastPara="1" rIns="91425" wrap="square" tIns="91425">
            <a:spAutoFit/>
          </a:bodyPr>
          <a:lstStyle/>
          <a:p>
            <a:pPr indent="0" lvl="0" marL="0" rtl="0" algn="l">
              <a:spcBef>
                <a:spcPts val="0"/>
              </a:spcBef>
              <a:spcAft>
                <a:spcPts val="1200"/>
              </a:spcAft>
              <a:buNone/>
            </a:pPr>
            <a:r>
              <a:t/>
            </a:r>
            <a:endParaRPr/>
          </a:p>
        </p:txBody>
      </p:sp>
      <p:sp>
        <p:nvSpPr>
          <p:cNvPr id="820" name="Google Shape;820;p116"/>
          <p:cNvSpPr txBox="1"/>
          <p:nvPr>
            <p:ph idx="2" type="subTitle"/>
          </p:nvPr>
        </p:nvSpPr>
        <p:spPr>
          <a:xfrm>
            <a:off x="-7172700" y="5957090"/>
            <a:ext cx="2753700" cy="369300"/>
          </a:xfrm>
          <a:prstGeom prst="rect">
            <a:avLst/>
          </a:prstGeom>
        </p:spPr>
        <p:txBody>
          <a:bodyPr anchorCtr="0" anchor="t" bIns="91425" lIns="91425" spcFirstLastPara="1" rIns="91425" wrap="square" tIns="91425">
            <a:spAutoFit/>
          </a:bodyPr>
          <a:lstStyle/>
          <a:p>
            <a:pPr indent="0" lvl="0" marL="0" rtl="0" algn="l">
              <a:spcBef>
                <a:spcPts val="0"/>
              </a:spcBef>
              <a:spcAft>
                <a:spcPts val="1200"/>
              </a:spcAft>
              <a:buNone/>
            </a:pPr>
            <a:r>
              <a:t/>
            </a:r>
            <a:endParaRPr/>
          </a:p>
        </p:txBody>
      </p:sp>
      <p:sp>
        <p:nvSpPr>
          <p:cNvPr id="821" name="Google Shape;821;p116"/>
          <p:cNvSpPr txBox="1"/>
          <p:nvPr>
            <p:ph type="title"/>
          </p:nvPr>
        </p:nvSpPr>
        <p:spPr>
          <a:xfrm>
            <a:off x="1047750" y="-139800"/>
            <a:ext cx="7048500" cy="13050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 sz="2280"/>
              <a:t>Get full visibility into service ownership and communication channels</a:t>
            </a:r>
            <a:endParaRPr sz="2280"/>
          </a:p>
        </p:txBody>
      </p:sp>
      <p:pic>
        <p:nvPicPr>
          <p:cNvPr id="822" name="Google Shape;822;p116"/>
          <p:cNvPicPr preferRelativeResize="0"/>
          <p:nvPr/>
        </p:nvPicPr>
        <p:blipFill rotWithShape="1">
          <a:blip r:embed="rId3">
            <a:alphaModFix/>
          </a:blip>
          <a:srcRect b="26099" l="0" r="0" t="17809"/>
          <a:stretch/>
        </p:blipFill>
        <p:spPr>
          <a:xfrm>
            <a:off x="837250" y="1387150"/>
            <a:ext cx="7469501" cy="3756350"/>
          </a:xfrm>
          <a:prstGeom prst="rect">
            <a:avLst/>
          </a:prstGeom>
          <a:noFill/>
          <a:ln>
            <a:noFill/>
          </a:ln>
        </p:spPr>
      </p:pic>
      <p:pic>
        <p:nvPicPr>
          <p:cNvPr id="823" name="Google Shape;823;p116"/>
          <p:cNvPicPr preferRelativeResize="0"/>
          <p:nvPr/>
        </p:nvPicPr>
        <p:blipFill>
          <a:blip r:embed="rId4">
            <a:alphaModFix/>
          </a:blip>
          <a:stretch>
            <a:fillRect/>
          </a:stretch>
        </p:blipFill>
        <p:spPr>
          <a:xfrm>
            <a:off x="136400" y="4684625"/>
            <a:ext cx="975650" cy="260725"/>
          </a:xfrm>
          <a:prstGeom prst="rect">
            <a:avLst/>
          </a:prstGeom>
          <a:noFill/>
          <a:ln>
            <a:noFill/>
          </a:ln>
        </p:spPr>
      </p:pic>
      <p:pic>
        <p:nvPicPr>
          <p:cNvPr descr="Image" id="824" name="Google Shape;824;p116"/>
          <p:cNvPicPr preferRelativeResize="0"/>
          <p:nvPr/>
        </p:nvPicPr>
        <p:blipFill rotWithShape="1">
          <a:blip r:embed="rId5">
            <a:alphaModFix/>
          </a:blip>
          <a:srcRect b="4746" l="2494" r="2665" t="3979"/>
          <a:stretch/>
        </p:blipFill>
        <p:spPr>
          <a:xfrm>
            <a:off x="1657045" y="1679070"/>
            <a:ext cx="5829927" cy="3285200"/>
          </a:xfrm>
          <a:prstGeom prst="rect">
            <a:avLst/>
          </a:prstGeom>
          <a:noFill/>
          <a:ln>
            <a:noFill/>
          </a:ln>
        </p:spPr>
      </p:pic>
      <p:pic>
        <p:nvPicPr>
          <p:cNvPr id="825" name="Google Shape;825;p116"/>
          <p:cNvPicPr preferRelativeResize="0"/>
          <p:nvPr/>
        </p:nvPicPr>
        <p:blipFill>
          <a:blip r:embed="rId6">
            <a:alphaModFix/>
          </a:blip>
          <a:stretch>
            <a:fillRect/>
          </a:stretch>
        </p:blipFill>
        <p:spPr>
          <a:xfrm>
            <a:off x="1657050" y="1679075"/>
            <a:ext cx="5830246" cy="3285201"/>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9" name="Shape 829"/>
        <p:cNvGrpSpPr/>
        <p:nvPr/>
      </p:nvGrpSpPr>
      <p:grpSpPr>
        <a:xfrm>
          <a:off x="0" y="0"/>
          <a:ext cx="0" cy="0"/>
          <a:chOff x="0" y="0"/>
          <a:chExt cx="0" cy="0"/>
        </a:xfrm>
      </p:grpSpPr>
      <p:sp>
        <p:nvSpPr>
          <p:cNvPr id="830" name="Google Shape;830;p117"/>
          <p:cNvSpPr txBox="1"/>
          <p:nvPr>
            <p:ph idx="1" type="subTitle"/>
          </p:nvPr>
        </p:nvSpPr>
        <p:spPr>
          <a:xfrm>
            <a:off x="-7172700" y="4201901"/>
            <a:ext cx="2753700" cy="369300"/>
          </a:xfrm>
          <a:prstGeom prst="rect">
            <a:avLst/>
          </a:prstGeom>
        </p:spPr>
        <p:txBody>
          <a:bodyPr anchorCtr="0" anchor="t" bIns="91425" lIns="91425" spcFirstLastPara="1" rIns="91425" wrap="square" tIns="91425">
            <a:spAutoFit/>
          </a:bodyPr>
          <a:lstStyle/>
          <a:p>
            <a:pPr indent="0" lvl="0" marL="0" rtl="0" algn="l">
              <a:spcBef>
                <a:spcPts val="0"/>
              </a:spcBef>
              <a:spcAft>
                <a:spcPts val="1200"/>
              </a:spcAft>
              <a:buNone/>
            </a:pPr>
            <a:r>
              <a:t/>
            </a:r>
            <a:endParaRPr/>
          </a:p>
        </p:txBody>
      </p:sp>
      <p:sp>
        <p:nvSpPr>
          <p:cNvPr id="831" name="Google Shape;831;p117"/>
          <p:cNvSpPr txBox="1"/>
          <p:nvPr>
            <p:ph idx="2" type="subTitle"/>
          </p:nvPr>
        </p:nvSpPr>
        <p:spPr>
          <a:xfrm>
            <a:off x="-7172700" y="5957090"/>
            <a:ext cx="2753700" cy="369300"/>
          </a:xfrm>
          <a:prstGeom prst="rect">
            <a:avLst/>
          </a:prstGeom>
        </p:spPr>
        <p:txBody>
          <a:bodyPr anchorCtr="0" anchor="t" bIns="91425" lIns="91425" spcFirstLastPara="1" rIns="91425" wrap="square" tIns="91425">
            <a:spAutoFit/>
          </a:bodyPr>
          <a:lstStyle/>
          <a:p>
            <a:pPr indent="0" lvl="0" marL="0" rtl="0" algn="l">
              <a:spcBef>
                <a:spcPts val="0"/>
              </a:spcBef>
              <a:spcAft>
                <a:spcPts val="1200"/>
              </a:spcAft>
              <a:buNone/>
            </a:pPr>
            <a:r>
              <a:t/>
            </a:r>
            <a:endParaRPr/>
          </a:p>
        </p:txBody>
      </p:sp>
      <p:sp>
        <p:nvSpPr>
          <p:cNvPr id="832" name="Google Shape;832;p117"/>
          <p:cNvSpPr txBox="1"/>
          <p:nvPr>
            <p:ph type="title"/>
          </p:nvPr>
        </p:nvSpPr>
        <p:spPr>
          <a:xfrm>
            <a:off x="1047750" y="-139800"/>
            <a:ext cx="7048500" cy="13050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 sz="2280"/>
              <a:t>Discover relevant repos, documentation, and </a:t>
            </a:r>
            <a:endParaRPr sz="2280"/>
          </a:p>
          <a:p>
            <a:pPr indent="0" lvl="0" marL="0" rtl="0" algn="ctr">
              <a:spcBef>
                <a:spcPts val="0"/>
              </a:spcBef>
              <a:spcAft>
                <a:spcPts val="0"/>
              </a:spcAft>
              <a:buSzPts val="990"/>
              <a:buNone/>
            </a:pPr>
            <a:r>
              <a:rPr lang="en" sz="2280"/>
              <a:t>related Jira projects and issues </a:t>
            </a:r>
            <a:endParaRPr sz="2280"/>
          </a:p>
        </p:txBody>
      </p:sp>
      <p:pic>
        <p:nvPicPr>
          <p:cNvPr id="833" name="Google Shape;833;p117"/>
          <p:cNvPicPr preferRelativeResize="0"/>
          <p:nvPr/>
        </p:nvPicPr>
        <p:blipFill rotWithShape="1">
          <a:blip r:embed="rId3">
            <a:alphaModFix/>
          </a:blip>
          <a:srcRect b="26099" l="0" r="0" t="17809"/>
          <a:stretch/>
        </p:blipFill>
        <p:spPr>
          <a:xfrm>
            <a:off x="837250" y="1387150"/>
            <a:ext cx="7469501" cy="3756350"/>
          </a:xfrm>
          <a:prstGeom prst="rect">
            <a:avLst/>
          </a:prstGeom>
          <a:noFill/>
          <a:ln>
            <a:noFill/>
          </a:ln>
        </p:spPr>
      </p:pic>
      <p:pic>
        <p:nvPicPr>
          <p:cNvPr id="834" name="Google Shape;834;p117"/>
          <p:cNvPicPr preferRelativeResize="0"/>
          <p:nvPr/>
        </p:nvPicPr>
        <p:blipFill>
          <a:blip r:embed="rId4">
            <a:alphaModFix/>
          </a:blip>
          <a:stretch>
            <a:fillRect/>
          </a:stretch>
        </p:blipFill>
        <p:spPr>
          <a:xfrm>
            <a:off x="136400" y="4684625"/>
            <a:ext cx="975650" cy="260725"/>
          </a:xfrm>
          <a:prstGeom prst="rect">
            <a:avLst/>
          </a:prstGeom>
          <a:noFill/>
          <a:ln>
            <a:noFill/>
          </a:ln>
        </p:spPr>
      </p:pic>
      <p:pic>
        <p:nvPicPr>
          <p:cNvPr id="835" name="Google Shape;835;p117"/>
          <p:cNvPicPr preferRelativeResize="0"/>
          <p:nvPr/>
        </p:nvPicPr>
        <p:blipFill>
          <a:blip r:embed="rId5">
            <a:alphaModFix/>
          </a:blip>
          <a:stretch>
            <a:fillRect/>
          </a:stretch>
        </p:blipFill>
        <p:spPr>
          <a:xfrm>
            <a:off x="1664425" y="1680075"/>
            <a:ext cx="5828977" cy="3265276"/>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9" name="Shape 839"/>
        <p:cNvGrpSpPr/>
        <p:nvPr/>
      </p:nvGrpSpPr>
      <p:grpSpPr>
        <a:xfrm>
          <a:off x="0" y="0"/>
          <a:ext cx="0" cy="0"/>
          <a:chOff x="0" y="0"/>
          <a:chExt cx="0" cy="0"/>
        </a:xfrm>
      </p:grpSpPr>
      <p:sp>
        <p:nvSpPr>
          <p:cNvPr id="840" name="Google Shape;840;p118"/>
          <p:cNvSpPr txBox="1"/>
          <p:nvPr>
            <p:ph idx="1" type="subTitle"/>
          </p:nvPr>
        </p:nvSpPr>
        <p:spPr>
          <a:xfrm>
            <a:off x="-7172700" y="4201901"/>
            <a:ext cx="2753700" cy="369300"/>
          </a:xfrm>
          <a:prstGeom prst="rect">
            <a:avLst/>
          </a:prstGeom>
        </p:spPr>
        <p:txBody>
          <a:bodyPr anchorCtr="0" anchor="t" bIns="91425" lIns="91425" spcFirstLastPara="1" rIns="91425" wrap="square" tIns="91425">
            <a:spAutoFit/>
          </a:bodyPr>
          <a:lstStyle/>
          <a:p>
            <a:pPr indent="0" lvl="0" marL="0" rtl="0" algn="l">
              <a:spcBef>
                <a:spcPts val="0"/>
              </a:spcBef>
              <a:spcAft>
                <a:spcPts val="1200"/>
              </a:spcAft>
              <a:buNone/>
            </a:pPr>
            <a:r>
              <a:t/>
            </a:r>
            <a:endParaRPr/>
          </a:p>
        </p:txBody>
      </p:sp>
      <p:sp>
        <p:nvSpPr>
          <p:cNvPr id="841" name="Google Shape;841;p118"/>
          <p:cNvSpPr txBox="1"/>
          <p:nvPr>
            <p:ph idx="2" type="subTitle"/>
          </p:nvPr>
        </p:nvSpPr>
        <p:spPr>
          <a:xfrm>
            <a:off x="-7172700" y="5957090"/>
            <a:ext cx="2753700" cy="369300"/>
          </a:xfrm>
          <a:prstGeom prst="rect">
            <a:avLst/>
          </a:prstGeom>
        </p:spPr>
        <p:txBody>
          <a:bodyPr anchorCtr="0" anchor="t" bIns="91425" lIns="91425" spcFirstLastPara="1" rIns="91425" wrap="square" tIns="91425">
            <a:spAutoFit/>
          </a:bodyPr>
          <a:lstStyle/>
          <a:p>
            <a:pPr indent="0" lvl="0" marL="0" rtl="0" algn="l">
              <a:spcBef>
                <a:spcPts val="0"/>
              </a:spcBef>
              <a:spcAft>
                <a:spcPts val="1200"/>
              </a:spcAft>
              <a:buNone/>
            </a:pPr>
            <a:r>
              <a:t/>
            </a:r>
            <a:endParaRPr/>
          </a:p>
        </p:txBody>
      </p:sp>
      <p:sp>
        <p:nvSpPr>
          <p:cNvPr id="842" name="Google Shape;842;p118"/>
          <p:cNvSpPr txBox="1"/>
          <p:nvPr>
            <p:ph type="title"/>
          </p:nvPr>
        </p:nvSpPr>
        <p:spPr>
          <a:xfrm>
            <a:off x="1047750" y="-139800"/>
            <a:ext cx="7048500" cy="13050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 sz="2280"/>
              <a:t>Instantly see whether a service is passing operational and risk assessment scorecards</a:t>
            </a:r>
            <a:endParaRPr sz="2280"/>
          </a:p>
        </p:txBody>
      </p:sp>
      <p:pic>
        <p:nvPicPr>
          <p:cNvPr id="843" name="Google Shape;843;p118"/>
          <p:cNvPicPr preferRelativeResize="0"/>
          <p:nvPr/>
        </p:nvPicPr>
        <p:blipFill rotWithShape="1">
          <a:blip r:embed="rId3">
            <a:alphaModFix/>
          </a:blip>
          <a:srcRect b="26099" l="0" r="0" t="17809"/>
          <a:stretch/>
        </p:blipFill>
        <p:spPr>
          <a:xfrm>
            <a:off x="837250" y="1387150"/>
            <a:ext cx="7469501" cy="3756350"/>
          </a:xfrm>
          <a:prstGeom prst="rect">
            <a:avLst/>
          </a:prstGeom>
          <a:noFill/>
          <a:ln>
            <a:noFill/>
          </a:ln>
        </p:spPr>
      </p:pic>
      <p:pic>
        <p:nvPicPr>
          <p:cNvPr id="844" name="Google Shape;844;p118"/>
          <p:cNvPicPr preferRelativeResize="0"/>
          <p:nvPr/>
        </p:nvPicPr>
        <p:blipFill>
          <a:blip r:embed="rId4">
            <a:alphaModFix/>
          </a:blip>
          <a:stretch>
            <a:fillRect/>
          </a:stretch>
        </p:blipFill>
        <p:spPr>
          <a:xfrm>
            <a:off x="136400" y="4684625"/>
            <a:ext cx="975650" cy="260725"/>
          </a:xfrm>
          <a:prstGeom prst="rect">
            <a:avLst/>
          </a:prstGeom>
          <a:noFill/>
          <a:ln>
            <a:noFill/>
          </a:ln>
        </p:spPr>
      </p:pic>
      <p:pic>
        <p:nvPicPr>
          <p:cNvPr id="845" name="Google Shape;845;p118"/>
          <p:cNvPicPr preferRelativeResize="0"/>
          <p:nvPr/>
        </p:nvPicPr>
        <p:blipFill>
          <a:blip r:embed="rId5">
            <a:alphaModFix/>
          </a:blip>
          <a:stretch>
            <a:fillRect/>
          </a:stretch>
        </p:blipFill>
        <p:spPr>
          <a:xfrm>
            <a:off x="1659225" y="1682650"/>
            <a:ext cx="5834327" cy="3284649"/>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9" name="Shape 849"/>
        <p:cNvGrpSpPr/>
        <p:nvPr/>
      </p:nvGrpSpPr>
      <p:grpSpPr>
        <a:xfrm>
          <a:off x="0" y="0"/>
          <a:ext cx="0" cy="0"/>
          <a:chOff x="0" y="0"/>
          <a:chExt cx="0" cy="0"/>
        </a:xfrm>
      </p:grpSpPr>
      <p:sp>
        <p:nvSpPr>
          <p:cNvPr id="850" name="Google Shape;850;p119"/>
          <p:cNvSpPr txBox="1"/>
          <p:nvPr>
            <p:ph idx="1" type="subTitle"/>
          </p:nvPr>
        </p:nvSpPr>
        <p:spPr>
          <a:xfrm>
            <a:off x="-7172700" y="4201901"/>
            <a:ext cx="2753700" cy="369300"/>
          </a:xfrm>
          <a:prstGeom prst="rect">
            <a:avLst/>
          </a:prstGeom>
        </p:spPr>
        <p:txBody>
          <a:bodyPr anchorCtr="0" anchor="t" bIns="91425" lIns="91425" spcFirstLastPara="1" rIns="91425" wrap="square" tIns="91425">
            <a:spAutoFit/>
          </a:bodyPr>
          <a:lstStyle/>
          <a:p>
            <a:pPr indent="0" lvl="0" marL="0" rtl="0" algn="l">
              <a:spcBef>
                <a:spcPts val="0"/>
              </a:spcBef>
              <a:spcAft>
                <a:spcPts val="1200"/>
              </a:spcAft>
              <a:buNone/>
            </a:pPr>
            <a:r>
              <a:t/>
            </a:r>
            <a:endParaRPr/>
          </a:p>
        </p:txBody>
      </p:sp>
      <p:sp>
        <p:nvSpPr>
          <p:cNvPr id="851" name="Google Shape;851;p119"/>
          <p:cNvSpPr txBox="1"/>
          <p:nvPr>
            <p:ph idx="2" type="subTitle"/>
          </p:nvPr>
        </p:nvSpPr>
        <p:spPr>
          <a:xfrm>
            <a:off x="-7172700" y="5957090"/>
            <a:ext cx="2753700" cy="369300"/>
          </a:xfrm>
          <a:prstGeom prst="rect">
            <a:avLst/>
          </a:prstGeom>
        </p:spPr>
        <p:txBody>
          <a:bodyPr anchorCtr="0" anchor="t" bIns="91425" lIns="91425" spcFirstLastPara="1" rIns="91425" wrap="square" tIns="91425">
            <a:spAutoFit/>
          </a:bodyPr>
          <a:lstStyle/>
          <a:p>
            <a:pPr indent="0" lvl="0" marL="0" rtl="0" algn="l">
              <a:spcBef>
                <a:spcPts val="0"/>
              </a:spcBef>
              <a:spcAft>
                <a:spcPts val="1200"/>
              </a:spcAft>
              <a:buNone/>
            </a:pPr>
            <a:r>
              <a:t/>
            </a:r>
            <a:endParaRPr/>
          </a:p>
        </p:txBody>
      </p:sp>
      <p:sp>
        <p:nvSpPr>
          <p:cNvPr id="852" name="Google Shape;852;p119"/>
          <p:cNvSpPr txBox="1"/>
          <p:nvPr>
            <p:ph type="title"/>
          </p:nvPr>
        </p:nvSpPr>
        <p:spPr>
          <a:xfrm>
            <a:off x="686575" y="-139800"/>
            <a:ext cx="7770900" cy="13050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 sz="2280"/>
              <a:t>Keep all of your software components up-to-date directly from your repo with config-as-code</a:t>
            </a:r>
            <a:endParaRPr sz="2280"/>
          </a:p>
        </p:txBody>
      </p:sp>
      <p:pic>
        <p:nvPicPr>
          <p:cNvPr id="853" name="Google Shape;853;p119"/>
          <p:cNvPicPr preferRelativeResize="0"/>
          <p:nvPr/>
        </p:nvPicPr>
        <p:blipFill rotWithShape="1">
          <a:blip r:embed="rId3">
            <a:alphaModFix/>
          </a:blip>
          <a:srcRect b="26099" l="0" r="0" t="17809"/>
          <a:stretch/>
        </p:blipFill>
        <p:spPr>
          <a:xfrm>
            <a:off x="837250" y="1387150"/>
            <a:ext cx="7469501" cy="3756350"/>
          </a:xfrm>
          <a:prstGeom prst="rect">
            <a:avLst/>
          </a:prstGeom>
          <a:noFill/>
          <a:ln>
            <a:noFill/>
          </a:ln>
        </p:spPr>
      </p:pic>
      <p:pic>
        <p:nvPicPr>
          <p:cNvPr id="854" name="Google Shape;854;p119"/>
          <p:cNvPicPr preferRelativeResize="0"/>
          <p:nvPr/>
        </p:nvPicPr>
        <p:blipFill>
          <a:blip r:embed="rId4">
            <a:alphaModFix/>
          </a:blip>
          <a:stretch>
            <a:fillRect/>
          </a:stretch>
        </p:blipFill>
        <p:spPr>
          <a:xfrm>
            <a:off x="136400" y="4684625"/>
            <a:ext cx="975650" cy="260725"/>
          </a:xfrm>
          <a:prstGeom prst="rect">
            <a:avLst/>
          </a:prstGeom>
          <a:noFill/>
          <a:ln>
            <a:noFill/>
          </a:ln>
        </p:spPr>
      </p:pic>
      <p:pic>
        <p:nvPicPr>
          <p:cNvPr id="855" name="Google Shape;855;p119"/>
          <p:cNvPicPr preferRelativeResize="0"/>
          <p:nvPr/>
        </p:nvPicPr>
        <p:blipFill>
          <a:blip r:embed="rId5">
            <a:alphaModFix/>
          </a:blip>
          <a:stretch>
            <a:fillRect/>
          </a:stretch>
        </p:blipFill>
        <p:spPr>
          <a:xfrm>
            <a:off x="1654024" y="1681100"/>
            <a:ext cx="5835950" cy="3285574"/>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9" name="Shape 859"/>
        <p:cNvGrpSpPr/>
        <p:nvPr/>
      </p:nvGrpSpPr>
      <p:grpSpPr>
        <a:xfrm>
          <a:off x="0" y="0"/>
          <a:ext cx="0" cy="0"/>
          <a:chOff x="0" y="0"/>
          <a:chExt cx="0" cy="0"/>
        </a:xfrm>
      </p:grpSpPr>
      <p:sp>
        <p:nvSpPr>
          <p:cNvPr id="860" name="Google Shape;860;p120"/>
          <p:cNvSpPr txBox="1"/>
          <p:nvPr>
            <p:ph idx="1" type="subTitle"/>
          </p:nvPr>
        </p:nvSpPr>
        <p:spPr>
          <a:xfrm>
            <a:off x="-7172700" y="4201901"/>
            <a:ext cx="2753700" cy="369300"/>
          </a:xfrm>
          <a:prstGeom prst="rect">
            <a:avLst/>
          </a:prstGeom>
        </p:spPr>
        <p:txBody>
          <a:bodyPr anchorCtr="0" anchor="t" bIns="91425" lIns="91425" spcFirstLastPara="1" rIns="91425" wrap="square" tIns="91425">
            <a:spAutoFit/>
          </a:bodyPr>
          <a:lstStyle/>
          <a:p>
            <a:pPr indent="0" lvl="0" marL="0" rtl="0" algn="l">
              <a:spcBef>
                <a:spcPts val="0"/>
              </a:spcBef>
              <a:spcAft>
                <a:spcPts val="1200"/>
              </a:spcAft>
              <a:buNone/>
            </a:pPr>
            <a:r>
              <a:t/>
            </a:r>
            <a:endParaRPr/>
          </a:p>
        </p:txBody>
      </p:sp>
      <p:sp>
        <p:nvSpPr>
          <p:cNvPr id="861" name="Google Shape;861;p120"/>
          <p:cNvSpPr txBox="1"/>
          <p:nvPr>
            <p:ph idx="2" type="subTitle"/>
          </p:nvPr>
        </p:nvSpPr>
        <p:spPr>
          <a:xfrm>
            <a:off x="-7172700" y="5957090"/>
            <a:ext cx="2753700" cy="369300"/>
          </a:xfrm>
          <a:prstGeom prst="rect">
            <a:avLst/>
          </a:prstGeom>
        </p:spPr>
        <p:txBody>
          <a:bodyPr anchorCtr="0" anchor="t" bIns="91425" lIns="91425" spcFirstLastPara="1" rIns="91425" wrap="square" tIns="91425">
            <a:spAutoFit/>
          </a:bodyPr>
          <a:lstStyle/>
          <a:p>
            <a:pPr indent="0" lvl="0" marL="0" rtl="0" algn="l">
              <a:spcBef>
                <a:spcPts val="0"/>
              </a:spcBef>
              <a:spcAft>
                <a:spcPts val="1200"/>
              </a:spcAft>
              <a:buNone/>
            </a:pPr>
            <a:r>
              <a:t/>
            </a:r>
            <a:endParaRPr/>
          </a:p>
        </p:txBody>
      </p:sp>
      <p:sp>
        <p:nvSpPr>
          <p:cNvPr id="862" name="Google Shape;862;p120"/>
          <p:cNvSpPr txBox="1"/>
          <p:nvPr>
            <p:ph type="title"/>
          </p:nvPr>
        </p:nvSpPr>
        <p:spPr>
          <a:xfrm>
            <a:off x="1047750" y="-139800"/>
            <a:ext cx="7048500" cy="13050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 sz="2280"/>
              <a:t>Manage the health of your services with </a:t>
            </a:r>
            <a:endParaRPr sz="2280"/>
          </a:p>
          <a:p>
            <a:pPr indent="0" lvl="0" marL="0" rtl="0" algn="ctr">
              <a:spcBef>
                <a:spcPts val="0"/>
              </a:spcBef>
              <a:spcAft>
                <a:spcPts val="0"/>
              </a:spcAft>
              <a:buSzPts val="990"/>
              <a:buNone/>
            </a:pPr>
            <a:r>
              <a:rPr lang="en" sz="2280"/>
              <a:t>built-in scorecards</a:t>
            </a:r>
            <a:endParaRPr sz="2280"/>
          </a:p>
        </p:txBody>
      </p:sp>
      <p:pic>
        <p:nvPicPr>
          <p:cNvPr id="863" name="Google Shape;863;p120"/>
          <p:cNvPicPr preferRelativeResize="0"/>
          <p:nvPr/>
        </p:nvPicPr>
        <p:blipFill rotWithShape="1">
          <a:blip r:embed="rId3">
            <a:alphaModFix/>
          </a:blip>
          <a:srcRect b="26099" l="0" r="0" t="17809"/>
          <a:stretch/>
        </p:blipFill>
        <p:spPr>
          <a:xfrm>
            <a:off x="837250" y="1387150"/>
            <a:ext cx="7469501" cy="3756350"/>
          </a:xfrm>
          <a:prstGeom prst="rect">
            <a:avLst/>
          </a:prstGeom>
          <a:noFill/>
          <a:ln>
            <a:noFill/>
          </a:ln>
        </p:spPr>
      </p:pic>
      <p:pic>
        <p:nvPicPr>
          <p:cNvPr id="864" name="Google Shape;864;p120"/>
          <p:cNvPicPr preferRelativeResize="0"/>
          <p:nvPr/>
        </p:nvPicPr>
        <p:blipFill>
          <a:blip r:embed="rId4">
            <a:alphaModFix/>
          </a:blip>
          <a:stretch>
            <a:fillRect/>
          </a:stretch>
        </p:blipFill>
        <p:spPr>
          <a:xfrm>
            <a:off x="136400" y="4684625"/>
            <a:ext cx="975650" cy="260725"/>
          </a:xfrm>
          <a:prstGeom prst="rect">
            <a:avLst/>
          </a:prstGeom>
          <a:noFill/>
          <a:ln>
            <a:noFill/>
          </a:ln>
        </p:spPr>
      </p:pic>
      <p:pic>
        <p:nvPicPr>
          <p:cNvPr id="865" name="Google Shape;865;p120"/>
          <p:cNvPicPr preferRelativeResize="0"/>
          <p:nvPr/>
        </p:nvPicPr>
        <p:blipFill rotWithShape="1">
          <a:blip r:embed="rId5">
            <a:alphaModFix/>
          </a:blip>
          <a:srcRect b="4675" l="3036" r="2659" t="4008"/>
          <a:stretch/>
        </p:blipFill>
        <p:spPr>
          <a:xfrm>
            <a:off x="1661375" y="1682599"/>
            <a:ext cx="5825551" cy="3302151"/>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9" name="Shape 869"/>
        <p:cNvGrpSpPr/>
        <p:nvPr/>
      </p:nvGrpSpPr>
      <p:grpSpPr>
        <a:xfrm>
          <a:off x="0" y="0"/>
          <a:ext cx="0" cy="0"/>
          <a:chOff x="0" y="0"/>
          <a:chExt cx="0" cy="0"/>
        </a:xfrm>
      </p:grpSpPr>
      <p:sp>
        <p:nvSpPr>
          <p:cNvPr id="870" name="Google Shape;870;p121"/>
          <p:cNvSpPr txBox="1"/>
          <p:nvPr>
            <p:ph idx="1" type="subTitle"/>
          </p:nvPr>
        </p:nvSpPr>
        <p:spPr>
          <a:xfrm>
            <a:off x="-7172700" y="4201901"/>
            <a:ext cx="2753700" cy="369300"/>
          </a:xfrm>
          <a:prstGeom prst="rect">
            <a:avLst/>
          </a:prstGeom>
        </p:spPr>
        <p:txBody>
          <a:bodyPr anchorCtr="0" anchor="t" bIns="91425" lIns="91425" spcFirstLastPara="1" rIns="91425" wrap="square" tIns="91425">
            <a:spAutoFit/>
          </a:bodyPr>
          <a:lstStyle/>
          <a:p>
            <a:pPr indent="0" lvl="0" marL="0" rtl="0" algn="l">
              <a:spcBef>
                <a:spcPts val="0"/>
              </a:spcBef>
              <a:spcAft>
                <a:spcPts val="1200"/>
              </a:spcAft>
              <a:buNone/>
            </a:pPr>
            <a:r>
              <a:t/>
            </a:r>
            <a:endParaRPr/>
          </a:p>
        </p:txBody>
      </p:sp>
      <p:sp>
        <p:nvSpPr>
          <p:cNvPr id="871" name="Google Shape;871;p121"/>
          <p:cNvSpPr txBox="1"/>
          <p:nvPr>
            <p:ph idx="2" type="subTitle"/>
          </p:nvPr>
        </p:nvSpPr>
        <p:spPr>
          <a:xfrm>
            <a:off x="-7172700" y="5957090"/>
            <a:ext cx="2753700" cy="369300"/>
          </a:xfrm>
          <a:prstGeom prst="rect">
            <a:avLst/>
          </a:prstGeom>
        </p:spPr>
        <p:txBody>
          <a:bodyPr anchorCtr="0" anchor="t" bIns="91425" lIns="91425" spcFirstLastPara="1" rIns="91425" wrap="square" tIns="91425">
            <a:spAutoFit/>
          </a:bodyPr>
          <a:lstStyle/>
          <a:p>
            <a:pPr indent="0" lvl="0" marL="0" rtl="0" algn="l">
              <a:spcBef>
                <a:spcPts val="0"/>
              </a:spcBef>
              <a:spcAft>
                <a:spcPts val="1200"/>
              </a:spcAft>
              <a:buNone/>
            </a:pPr>
            <a:r>
              <a:t/>
            </a:r>
            <a:endParaRPr/>
          </a:p>
        </p:txBody>
      </p:sp>
      <p:sp>
        <p:nvSpPr>
          <p:cNvPr id="872" name="Google Shape;872;p121"/>
          <p:cNvSpPr txBox="1"/>
          <p:nvPr>
            <p:ph type="title"/>
          </p:nvPr>
        </p:nvSpPr>
        <p:spPr>
          <a:xfrm>
            <a:off x="686575" y="-139800"/>
            <a:ext cx="7770900" cy="13050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 sz="2280"/>
              <a:t>Instantly view all activity in a single place —including from upstream dependencies</a:t>
            </a:r>
            <a:endParaRPr sz="2280"/>
          </a:p>
        </p:txBody>
      </p:sp>
      <p:pic>
        <p:nvPicPr>
          <p:cNvPr id="873" name="Google Shape;873;p121"/>
          <p:cNvPicPr preferRelativeResize="0"/>
          <p:nvPr/>
        </p:nvPicPr>
        <p:blipFill rotWithShape="1">
          <a:blip r:embed="rId3">
            <a:alphaModFix/>
          </a:blip>
          <a:srcRect b="26099" l="0" r="0" t="17809"/>
          <a:stretch/>
        </p:blipFill>
        <p:spPr>
          <a:xfrm>
            <a:off x="837250" y="1387150"/>
            <a:ext cx="7469501" cy="3756350"/>
          </a:xfrm>
          <a:prstGeom prst="rect">
            <a:avLst/>
          </a:prstGeom>
          <a:noFill/>
          <a:ln>
            <a:noFill/>
          </a:ln>
        </p:spPr>
      </p:pic>
      <p:pic>
        <p:nvPicPr>
          <p:cNvPr id="874" name="Google Shape;874;p121"/>
          <p:cNvPicPr preferRelativeResize="0"/>
          <p:nvPr/>
        </p:nvPicPr>
        <p:blipFill>
          <a:blip r:embed="rId4">
            <a:alphaModFix/>
          </a:blip>
          <a:stretch>
            <a:fillRect/>
          </a:stretch>
        </p:blipFill>
        <p:spPr>
          <a:xfrm>
            <a:off x="136400" y="4684625"/>
            <a:ext cx="975650" cy="260725"/>
          </a:xfrm>
          <a:prstGeom prst="rect">
            <a:avLst/>
          </a:prstGeom>
          <a:noFill/>
          <a:ln>
            <a:noFill/>
          </a:ln>
        </p:spPr>
      </p:pic>
      <p:sp>
        <p:nvSpPr>
          <p:cNvPr id="875" name="Google Shape;875;p121"/>
          <p:cNvSpPr/>
          <p:nvPr/>
        </p:nvSpPr>
        <p:spPr>
          <a:xfrm>
            <a:off x="1659300" y="1680000"/>
            <a:ext cx="5825400" cy="32685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pic>
        <p:nvPicPr>
          <p:cNvPr descr="Activity.png" id="876" name="Google Shape;876;p121"/>
          <p:cNvPicPr preferRelativeResize="0"/>
          <p:nvPr/>
        </p:nvPicPr>
        <p:blipFill rotWithShape="1">
          <a:blip r:embed="rId5">
            <a:alphaModFix/>
          </a:blip>
          <a:srcRect b="5482" l="2498" r="2858" t="4492"/>
          <a:stretch/>
        </p:blipFill>
        <p:spPr>
          <a:xfrm>
            <a:off x="1659250" y="1832400"/>
            <a:ext cx="5825398" cy="288341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0" name="Shape 880"/>
        <p:cNvGrpSpPr/>
        <p:nvPr/>
      </p:nvGrpSpPr>
      <p:grpSpPr>
        <a:xfrm>
          <a:off x="0" y="0"/>
          <a:ext cx="0" cy="0"/>
          <a:chOff x="0" y="0"/>
          <a:chExt cx="0" cy="0"/>
        </a:xfrm>
      </p:grpSpPr>
      <p:sp>
        <p:nvSpPr>
          <p:cNvPr id="881" name="Google Shape;881;p122"/>
          <p:cNvSpPr txBox="1"/>
          <p:nvPr>
            <p:ph idx="1" type="subTitle"/>
          </p:nvPr>
        </p:nvSpPr>
        <p:spPr>
          <a:xfrm>
            <a:off x="-7172700" y="4201901"/>
            <a:ext cx="2753700" cy="369300"/>
          </a:xfrm>
          <a:prstGeom prst="rect">
            <a:avLst/>
          </a:prstGeom>
        </p:spPr>
        <p:txBody>
          <a:bodyPr anchorCtr="0" anchor="t" bIns="91425" lIns="91425" spcFirstLastPara="1" rIns="91425" wrap="square" tIns="91425">
            <a:spAutoFit/>
          </a:bodyPr>
          <a:lstStyle/>
          <a:p>
            <a:pPr indent="0" lvl="0" marL="0" rtl="0" algn="l">
              <a:spcBef>
                <a:spcPts val="0"/>
              </a:spcBef>
              <a:spcAft>
                <a:spcPts val="1200"/>
              </a:spcAft>
              <a:buNone/>
            </a:pPr>
            <a:r>
              <a:t/>
            </a:r>
            <a:endParaRPr/>
          </a:p>
        </p:txBody>
      </p:sp>
      <p:sp>
        <p:nvSpPr>
          <p:cNvPr id="882" name="Google Shape;882;p122"/>
          <p:cNvSpPr txBox="1"/>
          <p:nvPr>
            <p:ph idx="2" type="subTitle"/>
          </p:nvPr>
        </p:nvSpPr>
        <p:spPr>
          <a:xfrm>
            <a:off x="-7172700" y="5957090"/>
            <a:ext cx="2753700" cy="369300"/>
          </a:xfrm>
          <a:prstGeom prst="rect">
            <a:avLst/>
          </a:prstGeom>
        </p:spPr>
        <p:txBody>
          <a:bodyPr anchorCtr="0" anchor="t" bIns="91425" lIns="91425" spcFirstLastPara="1" rIns="91425" wrap="square" tIns="91425">
            <a:spAutoFit/>
          </a:bodyPr>
          <a:lstStyle/>
          <a:p>
            <a:pPr indent="0" lvl="0" marL="0" rtl="0" algn="l">
              <a:spcBef>
                <a:spcPts val="0"/>
              </a:spcBef>
              <a:spcAft>
                <a:spcPts val="1200"/>
              </a:spcAft>
              <a:buNone/>
            </a:pPr>
            <a:r>
              <a:t/>
            </a:r>
            <a:endParaRPr/>
          </a:p>
        </p:txBody>
      </p:sp>
      <p:sp>
        <p:nvSpPr>
          <p:cNvPr id="883" name="Google Shape;883;p122"/>
          <p:cNvSpPr txBox="1"/>
          <p:nvPr>
            <p:ph type="title"/>
          </p:nvPr>
        </p:nvSpPr>
        <p:spPr>
          <a:xfrm>
            <a:off x="463675" y="-139800"/>
            <a:ext cx="8216700" cy="13050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2280"/>
              <a:t>Establish and track DORA, SPACE, and DevEx metrics</a:t>
            </a:r>
            <a:endParaRPr sz="2280"/>
          </a:p>
          <a:p>
            <a:pPr indent="0" lvl="0" marL="0" rtl="0" algn="ctr">
              <a:spcBef>
                <a:spcPts val="0"/>
              </a:spcBef>
              <a:spcAft>
                <a:spcPts val="0"/>
              </a:spcAft>
              <a:buNone/>
            </a:pPr>
            <a:r>
              <a:rPr lang="en" sz="2280"/>
              <a:t>across teams and services to identify bottlenecks</a:t>
            </a:r>
            <a:endParaRPr sz="2280"/>
          </a:p>
        </p:txBody>
      </p:sp>
      <p:pic>
        <p:nvPicPr>
          <p:cNvPr id="884" name="Google Shape;884;p122"/>
          <p:cNvPicPr preferRelativeResize="0"/>
          <p:nvPr/>
        </p:nvPicPr>
        <p:blipFill rotWithShape="1">
          <a:blip r:embed="rId3">
            <a:alphaModFix/>
          </a:blip>
          <a:srcRect b="26099" l="0" r="0" t="17809"/>
          <a:stretch/>
        </p:blipFill>
        <p:spPr>
          <a:xfrm>
            <a:off x="837250" y="1387150"/>
            <a:ext cx="7469501" cy="3756350"/>
          </a:xfrm>
          <a:prstGeom prst="rect">
            <a:avLst/>
          </a:prstGeom>
          <a:noFill/>
          <a:ln>
            <a:noFill/>
          </a:ln>
        </p:spPr>
      </p:pic>
      <p:pic>
        <p:nvPicPr>
          <p:cNvPr id="885" name="Google Shape;885;p122"/>
          <p:cNvPicPr preferRelativeResize="0"/>
          <p:nvPr/>
        </p:nvPicPr>
        <p:blipFill>
          <a:blip r:embed="rId4">
            <a:alphaModFix/>
          </a:blip>
          <a:stretch>
            <a:fillRect/>
          </a:stretch>
        </p:blipFill>
        <p:spPr>
          <a:xfrm>
            <a:off x="136400" y="4684625"/>
            <a:ext cx="975650" cy="260725"/>
          </a:xfrm>
          <a:prstGeom prst="rect">
            <a:avLst/>
          </a:prstGeom>
          <a:noFill/>
          <a:ln>
            <a:noFill/>
          </a:ln>
        </p:spPr>
      </p:pic>
      <p:sp>
        <p:nvSpPr>
          <p:cNvPr id="886" name="Google Shape;886;p122"/>
          <p:cNvSpPr/>
          <p:nvPr/>
        </p:nvSpPr>
        <p:spPr>
          <a:xfrm>
            <a:off x="1659300" y="1680000"/>
            <a:ext cx="5825400" cy="32685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pic>
        <p:nvPicPr>
          <p:cNvPr id="887" name="Google Shape;887;p122"/>
          <p:cNvPicPr preferRelativeResize="0"/>
          <p:nvPr/>
        </p:nvPicPr>
        <p:blipFill rotWithShape="1">
          <a:blip r:embed="rId5">
            <a:alphaModFix/>
          </a:blip>
          <a:srcRect b="-3519" l="0" r="0" t="0"/>
          <a:stretch/>
        </p:blipFill>
        <p:spPr>
          <a:xfrm>
            <a:off x="1659300" y="1680000"/>
            <a:ext cx="5825398" cy="32685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1" name="Shape 891"/>
        <p:cNvGrpSpPr/>
        <p:nvPr/>
      </p:nvGrpSpPr>
      <p:grpSpPr>
        <a:xfrm>
          <a:off x="0" y="0"/>
          <a:ext cx="0" cy="0"/>
          <a:chOff x="0" y="0"/>
          <a:chExt cx="0" cy="0"/>
        </a:xfrm>
      </p:grpSpPr>
      <p:sp>
        <p:nvSpPr>
          <p:cNvPr id="892" name="Google Shape;892;p123"/>
          <p:cNvSpPr txBox="1"/>
          <p:nvPr>
            <p:ph idx="1" type="subTitle"/>
          </p:nvPr>
        </p:nvSpPr>
        <p:spPr>
          <a:xfrm>
            <a:off x="-7172700" y="4201901"/>
            <a:ext cx="2753700" cy="369300"/>
          </a:xfrm>
          <a:prstGeom prst="rect">
            <a:avLst/>
          </a:prstGeom>
        </p:spPr>
        <p:txBody>
          <a:bodyPr anchorCtr="0" anchor="t" bIns="91425" lIns="91425" spcFirstLastPara="1" rIns="91425" wrap="square" tIns="91425">
            <a:spAutoFit/>
          </a:bodyPr>
          <a:lstStyle/>
          <a:p>
            <a:pPr indent="0" lvl="0" marL="0" rtl="0" algn="l">
              <a:spcBef>
                <a:spcPts val="0"/>
              </a:spcBef>
              <a:spcAft>
                <a:spcPts val="1200"/>
              </a:spcAft>
              <a:buNone/>
            </a:pPr>
            <a:r>
              <a:t/>
            </a:r>
            <a:endParaRPr/>
          </a:p>
        </p:txBody>
      </p:sp>
      <p:sp>
        <p:nvSpPr>
          <p:cNvPr id="893" name="Google Shape;893;p123"/>
          <p:cNvSpPr txBox="1"/>
          <p:nvPr>
            <p:ph idx="2" type="subTitle"/>
          </p:nvPr>
        </p:nvSpPr>
        <p:spPr>
          <a:xfrm>
            <a:off x="-7172700" y="5957090"/>
            <a:ext cx="2753700" cy="369300"/>
          </a:xfrm>
          <a:prstGeom prst="rect">
            <a:avLst/>
          </a:prstGeom>
        </p:spPr>
        <p:txBody>
          <a:bodyPr anchorCtr="0" anchor="t" bIns="91425" lIns="91425" spcFirstLastPara="1" rIns="91425" wrap="square" tIns="91425">
            <a:spAutoFit/>
          </a:bodyPr>
          <a:lstStyle/>
          <a:p>
            <a:pPr indent="0" lvl="0" marL="0" rtl="0" algn="l">
              <a:spcBef>
                <a:spcPts val="0"/>
              </a:spcBef>
              <a:spcAft>
                <a:spcPts val="1200"/>
              </a:spcAft>
              <a:buNone/>
            </a:pPr>
            <a:r>
              <a:t/>
            </a:r>
            <a:endParaRPr/>
          </a:p>
        </p:txBody>
      </p:sp>
      <p:sp>
        <p:nvSpPr>
          <p:cNvPr id="894" name="Google Shape;894;p123"/>
          <p:cNvSpPr txBox="1"/>
          <p:nvPr>
            <p:ph type="title"/>
          </p:nvPr>
        </p:nvSpPr>
        <p:spPr>
          <a:xfrm>
            <a:off x="463675" y="-139800"/>
            <a:ext cx="8216700" cy="13050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2280"/>
              <a:t>Understand and improve how work moves through your software development lifecycle</a:t>
            </a:r>
            <a:endParaRPr sz="2280"/>
          </a:p>
        </p:txBody>
      </p:sp>
      <p:pic>
        <p:nvPicPr>
          <p:cNvPr id="895" name="Google Shape;895;p123"/>
          <p:cNvPicPr preferRelativeResize="0"/>
          <p:nvPr/>
        </p:nvPicPr>
        <p:blipFill rotWithShape="1">
          <a:blip r:embed="rId3">
            <a:alphaModFix/>
          </a:blip>
          <a:srcRect b="26099" l="0" r="0" t="17809"/>
          <a:stretch/>
        </p:blipFill>
        <p:spPr>
          <a:xfrm>
            <a:off x="837250" y="1387150"/>
            <a:ext cx="7469501" cy="3756350"/>
          </a:xfrm>
          <a:prstGeom prst="rect">
            <a:avLst/>
          </a:prstGeom>
          <a:noFill/>
          <a:ln>
            <a:noFill/>
          </a:ln>
        </p:spPr>
      </p:pic>
      <p:pic>
        <p:nvPicPr>
          <p:cNvPr id="896" name="Google Shape;896;p123"/>
          <p:cNvPicPr preferRelativeResize="0"/>
          <p:nvPr/>
        </p:nvPicPr>
        <p:blipFill>
          <a:blip r:embed="rId4">
            <a:alphaModFix/>
          </a:blip>
          <a:stretch>
            <a:fillRect/>
          </a:stretch>
        </p:blipFill>
        <p:spPr>
          <a:xfrm>
            <a:off x="136400" y="4684625"/>
            <a:ext cx="975650" cy="260725"/>
          </a:xfrm>
          <a:prstGeom prst="rect">
            <a:avLst/>
          </a:prstGeom>
          <a:noFill/>
          <a:ln>
            <a:noFill/>
          </a:ln>
        </p:spPr>
      </p:pic>
      <p:sp>
        <p:nvSpPr>
          <p:cNvPr id="897" name="Google Shape;897;p123"/>
          <p:cNvSpPr/>
          <p:nvPr/>
        </p:nvSpPr>
        <p:spPr>
          <a:xfrm>
            <a:off x="1659300" y="1680000"/>
            <a:ext cx="5825400" cy="32685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pic>
        <p:nvPicPr>
          <p:cNvPr id="898" name="Google Shape;898;p123"/>
          <p:cNvPicPr preferRelativeResize="0"/>
          <p:nvPr/>
        </p:nvPicPr>
        <p:blipFill rotWithShape="1">
          <a:blip r:embed="rId5">
            <a:alphaModFix/>
          </a:blip>
          <a:srcRect b="21648" l="817" r="679" t="0"/>
          <a:stretch/>
        </p:blipFill>
        <p:spPr>
          <a:xfrm>
            <a:off x="1659325" y="1680000"/>
            <a:ext cx="5825401" cy="3268499"/>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2" name="Shape 902"/>
        <p:cNvGrpSpPr/>
        <p:nvPr/>
      </p:nvGrpSpPr>
      <p:grpSpPr>
        <a:xfrm>
          <a:off x="0" y="0"/>
          <a:ext cx="0" cy="0"/>
          <a:chOff x="0" y="0"/>
          <a:chExt cx="0" cy="0"/>
        </a:xfrm>
      </p:grpSpPr>
      <p:sp>
        <p:nvSpPr>
          <p:cNvPr id="903" name="Google Shape;903;p124"/>
          <p:cNvSpPr txBox="1"/>
          <p:nvPr>
            <p:ph idx="1" type="subTitle"/>
          </p:nvPr>
        </p:nvSpPr>
        <p:spPr>
          <a:xfrm>
            <a:off x="-7172700" y="4201901"/>
            <a:ext cx="2753700" cy="369300"/>
          </a:xfrm>
          <a:prstGeom prst="rect">
            <a:avLst/>
          </a:prstGeom>
        </p:spPr>
        <p:txBody>
          <a:bodyPr anchorCtr="0" anchor="t" bIns="91425" lIns="91425" spcFirstLastPara="1" rIns="91425" wrap="square" tIns="91425">
            <a:spAutoFit/>
          </a:bodyPr>
          <a:lstStyle/>
          <a:p>
            <a:pPr indent="0" lvl="0" marL="0" rtl="0" algn="l">
              <a:spcBef>
                <a:spcPts val="0"/>
              </a:spcBef>
              <a:spcAft>
                <a:spcPts val="1200"/>
              </a:spcAft>
              <a:buNone/>
            </a:pPr>
            <a:r>
              <a:t/>
            </a:r>
            <a:endParaRPr/>
          </a:p>
        </p:txBody>
      </p:sp>
      <p:sp>
        <p:nvSpPr>
          <p:cNvPr id="904" name="Google Shape;904;p124"/>
          <p:cNvSpPr txBox="1"/>
          <p:nvPr>
            <p:ph idx="2" type="subTitle"/>
          </p:nvPr>
        </p:nvSpPr>
        <p:spPr>
          <a:xfrm>
            <a:off x="-7172700" y="5957090"/>
            <a:ext cx="2753700" cy="369300"/>
          </a:xfrm>
          <a:prstGeom prst="rect">
            <a:avLst/>
          </a:prstGeom>
        </p:spPr>
        <p:txBody>
          <a:bodyPr anchorCtr="0" anchor="t" bIns="91425" lIns="91425" spcFirstLastPara="1" rIns="91425" wrap="square" tIns="91425">
            <a:spAutoFit/>
          </a:bodyPr>
          <a:lstStyle/>
          <a:p>
            <a:pPr indent="0" lvl="0" marL="0" rtl="0" algn="l">
              <a:spcBef>
                <a:spcPts val="0"/>
              </a:spcBef>
              <a:spcAft>
                <a:spcPts val="1200"/>
              </a:spcAft>
              <a:buNone/>
            </a:pPr>
            <a:r>
              <a:t/>
            </a:r>
            <a:endParaRPr/>
          </a:p>
        </p:txBody>
      </p:sp>
      <p:sp>
        <p:nvSpPr>
          <p:cNvPr id="905" name="Google Shape;905;p124"/>
          <p:cNvSpPr txBox="1"/>
          <p:nvPr>
            <p:ph type="title"/>
          </p:nvPr>
        </p:nvSpPr>
        <p:spPr>
          <a:xfrm>
            <a:off x="1145550" y="-139800"/>
            <a:ext cx="6852900" cy="13050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 sz="2280"/>
              <a:t>Integrate your favorite tools to reduce context switching</a:t>
            </a:r>
            <a:endParaRPr sz="2280"/>
          </a:p>
        </p:txBody>
      </p:sp>
      <p:pic>
        <p:nvPicPr>
          <p:cNvPr id="906" name="Google Shape;906;p124"/>
          <p:cNvPicPr preferRelativeResize="0"/>
          <p:nvPr/>
        </p:nvPicPr>
        <p:blipFill rotWithShape="1">
          <a:blip r:embed="rId3">
            <a:alphaModFix/>
          </a:blip>
          <a:srcRect b="26099" l="0" r="0" t="17809"/>
          <a:stretch/>
        </p:blipFill>
        <p:spPr>
          <a:xfrm>
            <a:off x="837250" y="1387150"/>
            <a:ext cx="7469501" cy="3756350"/>
          </a:xfrm>
          <a:prstGeom prst="rect">
            <a:avLst/>
          </a:prstGeom>
          <a:noFill/>
          <a:ln>
            <a:noFill/>
          </a:ln>
        </p:spPr>
      </p:pic>
      <p:pic>
        <p:nvPicPr>
          <p:cNvPr id="907" name="Google Shape;907;p124"/>
          <p:cNvPicPr preferRelativeResize="0"/>
          <p:nvPr/>
        </p:nvPicPr>
        <p:blipFill>
          <a:blip r:embed="rId4">
            <a:alphaModFix/>
          </a:blip>
          <a:stretch>
            <a:fillRect/>
          </a:stretch>
        </p:blipFill>
        <p:spPr>
          <a:xfrm>
            <a:off x="136400" y="4684625"/>
            <a:ext cx="975650" cy="260725"/>
          </a:xfrm>
          <a:prstGeom prst="rect">
            <a:avLst/>
          </a:prstGeom>
          <a:noFill/>
          <a:ln>
            <a:noFill/>
          </a:ln>
        </p:spPr>
      </p:pic>
      <p:pic>
        <p:nvPicPr>
          <p:cNvPr id="908" name="Google Shape;908;p124"/>
          <p:cNvPicPr preferRelativeResize="0"/>
          <p:nvPr/>
        </p:nvPicPr>
        <p:blipFill>
          <a:blip r:embed="rId5">
            <a:alphaModFix/>
          </a:blip>
          <a:stretch>
            <a:fillRect/>
          </a:stretch>
        </p:blipFill>
        <p:spPr>
          <a:xfrm>
            <a:off x="1655475" y="1684775"/>
            <a:ext cx="5842826" cy="3249499"/>
          </a:xfrm>
          <a:prstGeom prst="rect">
            <a:avLst/>
          </a:prstGeom>
          <a:noFill/>
          <a:ln>
            <a:noFill/>
          </a:ln>
        </p:spPr>
      </p:pic>
      <p:pic>
        <p:nvPicPr>
          <p:cNvPr id="909" name="Google Shape;909;p124"/>
          <p:cNvPicPr preferRelativeResize="0"/>
          <p:nvPr/>
        </p:nvPicPr>
        <p:blipFill rotWithShape="1">
          <a:blip r:embed="rId6">
            <a:alphaModFix/>
          </a:blip>
          <a:srcRect b="2462" l="0" r="0" t="2462"/>
          <a:stretch/>
        </p:blipFill>
        <p:spPr>
          <a:xfrm>
            <a:off x="5080325" y="3285350"/>
            <a:ext cx="3070500" cy="1726200"/>
          </a:xfrm>
          <a:prstGeom prst="roundRect">
            <a:avLst>
              <a:gd fmla="val 3078" name="adj"/>
            </a:avLst>
          </a:prstGeom>
          <a:noFill/>
          <a:ln>
            <a:noFill/>
          </a:ln>
          <a:effectLst>
            <a:outerShdw blurRad="57150" rotWithShape="0" algn="bl" dir="5400000" dist="19050">
              <a:srgbClr val="000000">
                <a:alpha val="50000"/>
              </a:srgbClr>
            </a:outerShdw>
          </a:effectLst>
        </p:spPr>
      </p:pic>
      <p:pic>
        <p:nvPicPr>
          <p:cNvPr id="910" name="Google Shape;910;p124"/>
          <p:cNvPicPr preferRelativeResize="0"/>
          <p:nvPr/>
        </p:nvPicPr>
        <p:blipFill>
          <a:blip r:embed="rId7">
            <a:alphaModFix/>
          </a:blip>
          <a:stretch>
            <a:fillRect/>
          </a:stretch>
        </p:blipFill>
        <p:spPr>
          <a:xfrm>
            <a:off x="6047450" y="1122250"/>
            <a:ext cx="2418975" cy="2460298"/>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5" name="Shape 665"/>
        <p:cNvGrpSpPr/>
        <p:nvPr/>
      </p:nvGrpSpPr>
      <p:grpSpPr>
        <a:xfrm>
          <a:off x="0" y="0"/>
          <a:ext cx="0" cy="0"/>
          <a:chOff x="0" y="0"/>
          <a:chExt cx="0" cy="0"/>
        </a:xfrm>
      </p:grpSpPr>
      <p:sp>
        <p:nvSpPr>
          <p:cNvPr id="666" name="Google Shape;666;p107"/>
          <p:cNvSpPr txBox="1"/>
          <p:nvPr>
            <p:ph idx="3" type="subTitle"/>
          </p:nvPr>
        </p:nvSpPr>
        <p:spPr>
          <a:xfrm>
            <a:off x="6116713" y="3157528"/>
            <a:ext cx="2333700" cy="897300"/>
          </a:xfrm>
          <a:prstGeom prst="rect">
            <a:avLst/>
          </a:prstGeom>
        </p:spPr>
        <p:txBody>
          <a:bodyPr anchorCtr="0" anchor="t" bIns="91425" lIns="91425" spcFirstLastPara="1" rIns="91425" wrap="square" tIns="91425">
            <a:spAutoFit/>
          </a:bodyPr>
          <a:lstStyle/>
          <a:p>
            <a:pPr indent="0" lvl="0" marL="0" rtl="0" algn="ctr">
              <a:spcBef>
                <a:spcPts val="0"/>
              </a:spcBef>
              <a:spcAft>
                <a:spcPts val="0"/>
              </a:spcAft>
              <a:buNone/>
            </a:pPr>
            <a:r>
              <a:rPr b="1" lang="en">
                <a:latin typeface="Poppins"/>
                <a:ea typeface="Poppins"/>
                <a:cs typeface="Poppins"/>
                <a:sym typeface="Poppins"/>
              </a:rPr>
              <a:t>Information overload</a:t>
            </a:r>
            <a:endParaRPr b="1">
              <a:latin typeface="Poppins"/>
              <a:ea typeface="Poppins"/>
              <a:cs typeface="Poppins"/>
              <a:sym typeface="Poppins"/>
            </a:endParaRPr>
          </a:p>
          <a:p>
            <a:pPr indent="0" lvl="0" marL="0" rtl="0" algn="ctr">
              <a:spcBef>
                <a:spcPts val="1200"/>
              </a:spcBef>
              <a:spcAft>
                <a:spcPts val="1200"/>
              </a:spcAft>
              <a:buNone/>
            </a:pPr>
            <a:r>
              <a:rPr lang="en"/>
              <a:t>Hard to find info about tools, processes, dependencies, etc</a:t>
            </a:r>
            <a:endParaRPr/>
          </a:p>
        </p:txBody>
      </p:sp>
      <p:sp>
        <p:nvSpPr>
          <p:cNvPr id="667" name="Google Shape;667;p107"/>
          <p:cNvSpPr txBox="1"/>
          <p:nvPr>
            <p:ph idx="1" type="subTitle"/>
          </p:nvPr>
        </p:nvSpPr>
        <p:spPr>
          <a:xfrm>
            <a:off x="693475" y="3157528"/>
            <a:ext cx="2333700" cy="897300"/>
          </a:xfrm>
          <a:prstGeom prst="rect">
            <a:avLst/>
          </a:prstGeom>
        </p:spPr>
        <p:txBody>
          <a:bodyPr anchorCtr="0" anchor="t" bIns="91425" lIns="91425" spcFirstLastPara="1" rIns="91425" wrap="square" tIns="91425">
            <a:spAutoFit/>
          </a:bodyPr>
          <a:lstStyle/>
          <a:p>
            <a:pPr indent="0" lvl="0" marL="0" rtl="0" algn="ctr">
              <a:spcBef>
                <a:spcPts val="0"/>
              </a:spcBef>
              <a:spcAft>
                <a:spcPts val="0"/>
              </a:spcAft>
              <a:buNone/>
            </a:pPr>
            <a:r>
              <a:rPr b="1" lang="en">
                <a:latin typeface="Poppins"/>
                <a:ea typeface="Poppins"/>
                <a:cs typeface="Poppins"/>
                <a:sym typeface="Poppins"/>
              </a:rPr>
              <a:t>Complexity</a:t>
            </a:r>
            <a:endParaRPr b="1">
              <a:latin typeface="Poppins"/>
              <a:ea typeface="Poppins"/>
              <a:cs typeface="Poppins"/>
              <a:sym typeface="Poppins"/>
            </a:endParaRPr>
          </a:p>
          <a:p>
            <a:pPr indent="0" lvl="0" marL="0" rtl="0" algn="ctr">
              <a:spcBef>
                <a:spcPts val="1200"/>
              </a:spcBef>
              <a:spcAft>
                <a:spcPts val="1200"/>
              </a:spcAft>
              <a:buNone/>
            </a:pPr>
            <a:r>
              <a:rPr lang="en"/>
              <a:t>Explosion of cloud services, frameworks, libraries, etc.</a:t>
            </a:r>
            <a:endParaRPr/>
          </a:p>
        </p:txBody>
      </p:sp>
      <p:sp>
        <p:nvSpPr>
          <p:cNvPr id="668" name="Google Shape;668;p107"/>
          <p:cNvSpPr txBox="1"/>
          <p:nvPr>
            <p:ph type="title"/>
          </p:nvPr>
        </p:nvSpPr>
        <p:spPr>
          <a:xfrm>
            <a:off x="580000" y="502225"/>
            <a:ext cx="7983900" cy="9282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 sz="2890"/>
              <a:t>Engineers face </a:t>
            </a:r>
            <a:r>
              <a:rPr i="1" lang="en" sz="2890">
                <a:solidFill>
                  <a:schemeClr val="accent3"/>
                </a:solidFill>
              </a:rPr>
              <a:t>increased friction</a:t>
            </a:r>
            <a:r>
              <a:rPr lang="en" sz="2890"/>
              <a:t> getting in the way of their daily jobs</a:t>
            </a:r>
            <a:r>
              <a:rPr lang="en" sz="2890"/>
              <a:t> </a:t>
            </a:r>
            <a:endParaRPr sz="2890"/>
          </a:p>
        </p:txBody>
      </p:sp>
      <p:sp>
        <p:nvSpPr>
          <p:cNvPr id="669" name="Google Shape;669;p107"/>
          <p:cNvSpPr txBox="1"/>
          <p:nvPr>
            <p:ph idx="2" type="subTitle"/>
          </p:nvPr>
        </p:nvSpPr>
        <p:spPr>
          <a:xfrm>
            <a:off x="3362200" y="3157525"/>
            <a:ext cx="2419500" cy="1594500"/>
          </a:xfrm>
          <a:prstGeom prst="rect">
            <a:avLst/>
          </a:prstGeom>
        </p:spPr>
        <p:txBody>
          <a:bodyPr anchorCtr="0" anchor="t" bIns="91425" lIns="91425" spcFirstLastPara="1" rIns="91425" wrap="square" tIns="91425">
            <a:spAutoFit/>
          </a:bodyPr>
          <a:lstStyle/>
          <a:p>
            <a:pPr indent="0" lvl="0" marL="0" rtl="0" algn="ctr">
              <a:spcBef>
                <a:spcPts val="0"/>
              </a:spcBef>
              <a:spcAft>
                <a:spcPts val="0"/>
              </a:spcAft>
              <a:buNone/>
            </a:pPr>
            <a:r>
              <a:rPr b="1" lang="en">
                <a:latin typeface="Poppins"/>
                <a:ea typeface="Poppins"/>
                <a:cs typeface="Poppins"/>
                <a:sym typeface="Poppins"/>
              </a:rPr>
              <a:t>DevOps Challenges</a:t>
            </a:r>
            <a:endParaRPr b="1">
              <a:latin typeface="Poppins"/>
              <a:ea typeface="Poppins"/>
              <a:cs typeface="Poppins"/>
              <a:sym typeface="Poppins"/>
            </a:endParaRPr>
          </a:p>
          <a:p>
            <a:pPr indent="0" lvl="0" marL="0" rtl="0" algn="ctr">
              <a:spcBef>
                <a:spcPts val="1200"/>
              </a:spcBef>
              <a:spcAft>
                <a:spcPts val="0"/>
              </a:spcAft>
              <a:buNone/>
            </a:pPr>
            <a:r>
              <a:rPr lang="en"/>
              <a:t>Increased dev responsibility for reliability, security, risk, and cost</a:t>
            </a:r>
            <a:endParaRPr/>
          </a:p>
          <a:p>
            <a:pPr indent="0" lvl="0" marL="0" rtl="0" algn="ctr">
              <a:spcBef>
                <a:spcPts val="1200"/>
              </a:spcBef>
              <a:spcAft>
                <a:spcPts val="0"/>
              </a:spcAft>
              <a:buNone/>
            </a:pPr>
            <a:r>
              <a:t/>
            </a:r>
            <a:endParaRPr/>
          </a:p>
          <a:p>
            <a:pPr indent="0" lvl="0" marL="0" rtl="0" algn="ctr">
              <a:spcBef>
                <a:spcPts val="1200"/>
              </a:spcBef>
              <a:spcAft>
                <a:spcPts val="1200"/>
              </a:spcAft>
              <a:buNone/>
            </a:pPr>
            <a:r>
              <a:t/>
            </a:r>
            <a:endParaRPr/>
          </a:p>
        </p:txBody>
      </p:sp>
      <p:pic>
        <p:nvPicPr>
          <p:cNvPr id="670" name="Google Shape;670;p107"/>
          <p:cNvPicPr preferRelativeResize="0"/>
          <p:nvPr>
            <p:ph idx="4" type="pic"/>
          </p:nvPr>
        </p:nvPicPr>
        <p:blipFill rotWithShape="1">
          <a:blip r:embed="rId3">
            <a:alphaModFix/>
          </a:blip>
          <a:srcRect b="592" l="0" r="0" t="602"/>
          <a:stretch/>
        </p:blipFill>
        <p:spPr>
          <a:xfrm>
            <a:off x="1245775" y="1762900"/>
            <a:ext cx="1229100" cy="1214400"/>
          </a:xfrm>
          <a:prstGeom prst="roundRect">
            <a:avLst>
              <a:gd fmla="val 16667" name="adj"/>
            </a:avLst>
          </a:prstGeom>
        </p:spPr>
      </p:pic>
      <p:pic>
        <p:nvPicPr>
          <p:cNvPr id="671" name="Google Shape;671;p107"/>
          <p:cNvPicPr preferRelativeResize="0"/>
          <p:nvPr>
            <p:ph idx="5" type="pic"/>
          </p:nvPr>
        </p:nvPicPr>
        <p:blipFill rotWithShape="1">
          <a:blip r:embed="rId4">
            <a:alphaModFix/>
          </a:blip>
          <a:srcRect b="592" l="0" r="0" t="602"/>
          <a:stretch/>
        </p:blipFill>
        <p:spPr>
          <a:xfrm>
            <a:off x="3957450" y="1762900"/>
            <a:ext cx="1229100" cy="1214400"/>
          </a:xfrm>
          <a:prstGeom prst="roundRect">
            <a:avLst>
              <a:gd fmla="val 16667" name="adj"/>
            </a:avLst>
          </a:prstGeom>
        </p:spPr>
      </p:pic>
      <p:pic>
        <p:nvPicPr>
          <p:cNvPr id="672" name="Google Shape;672;p107"/>
          <p:cNvPicPr preferRelativeResize="0"/>
          <p:nvPr>
            <p:ph idx="6" type="pic"/>
          </p:nvPr>
        </p:nvPicPr>
        <p:blipFill rotWithShape="1">
          <a:blip r:embed="rId5">
            <a:alphaModFix/>
          </a:blip>
          <a:srcRect b="592" l="0" r="0" t="602"/>
          <a:stretch/>
        </p:blipFill>
        <p:spPr>
          <a:xfrm>
            <a:off x="6669125" y="1762900"/>
            <a:ext cx="1229100" cy="1214400"/>
          </a:xfrm>
          <a:prstGeom prst="roundRect">
            <a:avLst>
              <a:gd fmla="val 16667" name="adj"/>
            </a:avLst>
          </a:prstGeom>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4" name="Shape 914"/>
        <p:cNvGrpSpPr/>
        <p:nvPr/>
      </p:nvGrpSpPr>
      <p:grpSpPr>
        <a:xfrm>
          <a:off x="0" y="0"/>
          <a:ext cx="0" cy="0"/>
          <a:chOff x="0" y="0"/>
          <a:chExt cx="0" cy="0"/>
        </a:xfrm>
      </p:grpSpPr>
      <p:sp>
        <p:nvSpPr>
          <p:cNvPr id="915" name="Google Shape;915;p125"/>
          <p:cNvSpPr txBox="1"/>
          <p:nvPr>
            <p:ph idx="1" type="subTitle"/>
          </p:nvPr>
        </p:nvSpPr>
        <p:spPr>
          <a:xfrm>
            <a:off x="-7172700" y="4201901"/>
            <a:ext cx="2753700" cy="369300"/>
          </a:xfrm>
          <a:prstGeom prst="rect">
            <a:avLst/>
          </a:prstGeom>
        </p:spPr>
        <p:txBody>
          <a:bodyPr anchorCtr="0" anchor="t" bIns="91425" lIns="91425" spcFirstLastPara="1" rIns="91425" wrap="square" tIns="91425">
            <a:spAutoFit/>
          </a:bodyPr>
          <a:lstStyle/>
          <a:p>
            <a:pPr indent="0" lvl="0" marL="0" rtl="0" algn="l">
              <a:spcBef>
                <a:spcPts val="0"/>
              </a:spcBef>
              <a:spcAft>
                <a:spcPts val="1200"/>
              </a:spcAft>
              <a:buNone/>
            </a:pPr>
            <a:r>
              <a:t/>
            </a:r>
            <a:endParaRPr/>
          </a:p>
        </p:txBody>
      </p:sp>
      <p:sp>
        <p:nvSpPr>
          <p:cNvPr id="916" name="Google Shape;916;p125"/>
          <p:cNvSpPr txBox="1"/>
          <p:nvPr>
            <p:ph idx="2" type="subTitle"/>
          </p:nvPr>
        </p:nvSpPr>
        <p:spPr>
          <a:xfrm>
            <a:off x="-7172700" y="5957090"/>
            <a:ext cx="2753700" cy="369300"/>
          </a:xfrm>
          <a:prstGeom prst="rect">
            <a:avLst/>
          </a:prstGeom>
        </p:spPr>
        <p:txBody>
          <a:bodyPr anchorCtr="0" anchor="t" bIns="91425" lIns="91425" spcFirstLastPara="1" rIns="91425" wrap="square" tIns="91425">
            <a:spAutoFit/>
          </a:bodyPr>
          <a:lstStyle/>
          <a:p>
            <a:pPr indent="0" lvl="0" marL="0" rtl="0" algn="l">
              <a:spcBef>
                <a:spcPts val="0"/>
              </a:spcBef>
              <a:spcAft>
                <a:spcPts val="1200"/>
              </a:spcAft>
              <a:buNone/>
            </a:pPr>
            <a:r>
              <a:t/>
            </a:r>
            <a:endParaRPr/>
          </a:p>
        </p:txBody>
      </p:sp>
      <p:sp>
        <p:nvSpPr>
          <p:cNvPr id="917" name="Google Shape;917;p125"/>
          <p:cNvSpPr txBox="1"/>
          <p:nvPr>
            <p:ph type="title"/>
          </p:nvPr>
        </p:nvSpPr>
        <p:spPr>
          <a:xfrm>
            <a:off x="1047750" y="-139800"/>
            <a:ext cx="7048500" cy="13050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2280"/>
              <a:t>Automate consistency and accelerate paths </a:t>
            </a:r>
            <a:endParaRPr sz="2280"/>
          </a:p>
          <a:p>
            <a:pPr indent="0" lvl="0" marL="0" rtl="0" algn="ctr">
              <a:spcBef>
                <a:spcPts val="0"/>
              </a:spcBef>
              <a:spcAft>
                <a:spcPts val="0"/>
              </a:spcAft>
              <a:buNone/>
            </a:pPr>
            <a:r>
              <a:rPr lang="en" sz="2280"/>
              <a:t>to production with software templates</a:t>
            </a:r>
            <a:endParaRPr sz="2280"/>
          </a:p>
        </p:txBody>
      </p:sp>
      <p:pic>
        <p:nvPicPr>
          <p:cNvPr id="918" name="Google Shape;918;p125"/>
          <p:cNvPicPr preferRelativeResize="0"/>
          <p:nvPr/>
        </p:nvPicPr>
        <p:blipFill rotWithShape="1">
          <a:blip r:embed="rId3">
            <a:alphaModFix/>
          </a:blip>
          <a:srcRect b="26099" l="0" r="0" t="17809"/>
          <a:stretch/>
        </p:blipFill>
        <p:spPr>
          <a:xfrm>
            <a:off x="837250" y="1387150"/>
            <a:ext cx="7469501" cy="3756350"/>
          </a:xfrm>
          <a:prstGeom prst="rect">
            <a:avLst/>
          </a:prstGeom>
          <a:noFill/>
          <a:ln>
            <a:noFill/>
          </a:ln>
        </p:spPr>
      </p:pic>
      <p:pic>
        <p:nvPicPr>
          <p:cNvPr id="919" name="Google Shape;919;p125"/>
          <p:cNvPicPr preferRelativeResize="0"/>
          <p:nvPr/>
        </p:nvPicPr>
        <p:blipFill>
          <a:blip r:embed="rId4">
            <a:alphaModFix/>
          </a:blip>
          <a:stretch>
            <a:fillRect/>
          </a:stretch>
        </p:blipFill>
        <p:spPr>
          <a:xfrm>
            <a:off x="136400" y="4684625"/>
            <a:ext cx="975650" cy="260725"/>
          </a:xfrm>
          <a:prstGeom prst="rect">
            <a:avLst/>
          </a:prstGeom>
          <a:noFill/>
          <a:ln>
            <a:noFill/>
          </a:ln>
        </p:spPr>
      </p:pic>
      <p:pic>
        <p:nvPicPr>
          <p:cNvPr descr="Image" id="920" name="Google Shape;920;p125"/>
          <p:cNvPicPr preferRelativeResize="0"/>
          <p:nvPr/>
        </p:nvPicPr>
        <p:blipFill rotWithShape="1">
          <a:blip r:embed="rId5">
            <a:alphaModFix/>
          </a:blip>
          <a:srcRect b="4605" l="2426" r="1678" t="3465"/>
          <a:stretch/>
        </p:blipFill>
        <p:spPr>
          <a:xfrm>
            <a:off x="1657075" y="1665675"/>
            <a:ext cx="6125748" cy="3837899"/>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4" name="Shape 924"/>
        <p:cNvGrpSpPr/>
        <p:nvPr/>
      </p:nvGrpSpPr>
      <p:grpSpPr>
        <a:xfrm>
          <a:off x="0" y="0"/>
          <a:ext cx="0" cy="0"/>
          <a:chOff x="0" y="0"/>
          <a:chExt cx="0" cy="0"/>
        </a:xfrm>
      </p:grpSpPr>
      <p:sp>
        <p:nvSpPr>
          <p:cNvPr id="925" name="Google Shape;925;p126"/>
          <p:cNvSpPr/>
          <p:nvPr/>
        </p:nvSpPr>
        <p:spPr>
          <a:xfrm rot="-263860">
            <a:off x="229191" y="605626"/>
            <a:ext cx="3810719" cy="3917826"/>
          </a:xfrm>
          <a:prstGeom prst="parallelogram">
            <a:avLst>
              <a:gd fmla="val 7519" name="adj"/>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sp>
        <p:nvSpPr>
          <p:cNvPr id="926" name="Google Shape;926;p126"/>
          <p:cNvSpPr txBox="1"/>
          <p:nvPr>
            <p:ph idx="1" type="subTitle"/>
          </p:nvPr>
        </p:nvSpPr>
        <p:spPr>
          <a:xfrm>
            <a:off x="4189147" y="2118455"/>
            <a:ext cx="3924900" cy="2290500"/>
          </a:xfrm>
          <a:prstGeom prst="rect">
            <a:avLst/>
          </a:prstGeom>
        </p:spPr>
        <p:txBody>
          <a:bodyPr anchorCtr="0" anchor="t" bIns="91425" lIns="91425" spcFirstLastPara="1" rIns="91425" wrap="square" tIns="91425">
            <a:normAutofit/>
          </a:bodyPr>
          <a:lstStyle/>
          <a:p>
            <a:pPr indent="0" lvl="0" marL="0" rtl="0" algn="l">
              <a:lnSpc>
                <a:spcPct val="115000"/>
              </a:lnSpc>
              <a:spcBef>
                <a:spcPts val="0"/>
              </a:spcBef>
              <a:spcAft>
                <a:spcPts val="0"/>
              </a:spcAft>
              <a:buNone/>
            </a:pPr>
            <a:r>
              <a:t/>
            </a:r>
            <a:endParaRPr b="1">
              <a:latin typeface="Poppins"/>
              <a:ea typeface="Poppins"/>
              <a:cs typeface="Poppins"/>
              <a:sym typeface="Poppins"/>
            </a:endParaRPr>
          </a:p>
          <a:p>
            <a:pPr indent="0" lvl="0" marL="0" rtl="0" algn="l">
              <a:lnSpc>
                <a:spcPct val="115000"/>
              </a:lnSpc>
              <a:spcBef>
                <a:spcPts val="0"/>
              </a:spcBef>
              <a:spcAft>
                <a:spcPts val="0"/>
              </a:spcAft>
              <a:buNone/>
            </a:pPr>
            <a:r>
              <a:rPr b="1" lang="en">
                <a:latin typeface="Poppins"/>
                <a:ea typeface="Poppins"/>
                <a:cs typeface="Poppins"/>
                <a:sym typeface="Poppins"/>
              </a:rPr>
              <a:t>Detect and organize API documentation:</a:t>
            </a:r>
            <a:endParaRPr b="1">
              <a:latin typeface="Poppins"/>
              <a:ea typeface="Poppins"/>
              <a:cs typeface="Poppins"/>
              <a:sym typeface="Poppins"/>
            </a:endParaRPr>
          </a:p>
          <a:p>
            <a:pPr indent="0" lvl="0" marL="0" rtl="0" algn="l">
              <a:lnSpc>
                <a:spcPct val="115000"/>
              </a:lnSpc>
              <a:spcBef>
                <a:spcPts val="0"/>
              </a:spcBef>
              <a:spcAft>
                <a:spcPts val="0"/>
              </a:spcAft>
              <a:buNone/>
            </a:pPr>
            <a:r>
              <a:rPr lang="en"/>
              <a:t>Optic will find OpenAPI documentation in your code and publish it to Compass. When APIs change, their API consumers will get notifications within Compass.</a:t>
            </a:r>
            <a:endParaRPr/>
          </a:p>
          <a:p>
            <a:pPr indent="0" lvl="0" marL="0" rtl="0" algn="l">
              <a:lnSpc>
                <a:spcPct val="115000"/>
              </a:lnSpc>
              <a:spcBef>
                <a:spcPts val="0"/>
              </a:spcBef>
              <a:spcAft>
                <a:spcPts val="0"/>
              </a:spcAft>
              <a:buNone/>
            </a:pPr>
            <a:r>
              <a:t/>
            </a:r>
            <a:endParaRPr/>
          </a:p>
          <a:p>
            <a:pPr indent="0" lvl="0" marL="0" rtl="0" algn="l">
              <a:lnSpc>
                <a:spcPct val="115000"/>
              </a:lnSpc>
              <a:spcBef>
                <a:spcPts val="0"/>
              </a:spcBef>
              <a:spcAft>
                <a:spcPts val="0"/>
              </a:spcAft>
              <a:buNone/>
            </a:pPr>
            <a:r>
              <a:rPr b="1" lang="en">
                <a:latin typeface="Poppins"/>
                <a:ea typeface="Poppins"/>
                <a:cs typeface="Poppins"/>
                <a:sym typeface="Poppins"/>
              </a:rPr>
              <a:t>Prevent breaking changes:</a:t>
            </a:r>
            <a:endParaRPr b="1">
              <a:latin typeface="Poppins"/>
              <a:ea typeface="Poppins"/>
              <a:cs typeface="Poppins"/>
              <a:sym typeface="Poppins"/>
            </a:endParaRPr>
          </a:p>
          <a:p>
            <a:pPr indent="0" lvl="0" marL="0" rtl="0" algn="l">
              <a:lnSpc>
                <a:spcPct val="115000"/>
              </a:lnSpc>
              <a:spcBef>
                <a:spcPts val="0"/>
              </a:spcBef>
              <a:spcAft>
                <a:spcPts val="0"/>
              </a:spcAft>
              <a:buNone/>
            </a:pPr>
            <a:r>
              <a:rPr lang="en"/>
              <a:t>Makes sure developers have visibility of changes that affect them.</a:t>
            </a:r>
            <a:endParaRPr/>
          </a:p>
        </p:txBody>
      </p:sp>
      <p:sp>
        <p:nvSpPr>
          <p:cNvPr id="927" name="Google Shape;927;p126"/>
          <p:cNvSpPr txBox="1"/>
          <p:nvPr>
            <p:ph type="title"/>
          </p:nvPr>
        </p:nvSpPr>
        <p:spPr>
          <a:xfrm>
            <a:off x="4178825" y="854300"/>
            <a:ext cx="4683000" cy="13050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SzPts val="990"/>
              <a:buNone/>
            </a:pPr>
            <a:r>
              <a:rPr lang="en" sz="1979">
                <a:solidFill>
                  <a:schemeClr val="accent1"/>
                </a:solidFill>
              </a:rPr>
              <a:t>Automatically track API changes</a:t>
            </a:r>
            <a:r>
              <a:rPr lang="en" sz="1979"/>
              <a:t> and keep documentation up to date with </a:t>
            </a:r>
            <a:r>
              <a:rPr lang="en" sz="1979"/>
              <a:t>in Compass</a:t>
            </a:r>
            <a:endParaRPr sz="1979"/>
          </a:p>
        </p:txBody>
      </p:sp>
      <p:pic>
        <p:nvPicPr>
          <p:cNvPr id="928" name="Google Shape;928;p126"/>
          <p:cNvPicPr preferRelativeResize="0"/>
          <p:nvPr/>
        </p:nvPicPr>
        <p:blipFill>
          <a:blip r:embed="rId3">
            <a:alphaModFix/>
          </a:blip>
          <a:stretch>
            <a:fillRect/>
          </a:stretch>
        </p:blipFill>
        <p:spPr>
          <a:xfrm>
            <a:off x="635500" y="1183350"/>
            <a:ext cx="2986798" cy="2776794"/>
          </a:xfrm>
          <a:prstGeom prst="rect">
            <a:avLst/>
          </a:prstGeom>
          <a:noFill/>
          <a:ln>
            <a:noFill/>
          </a:ln>
          <a:effectLst>
            <a:outerShdw blurRad="57150" rotWithShape="0" algn="bl" dir="5400000" dist="19050">
              <a:srgbClr val="000000">
                <a:alpha val="50000"/>
              </a:srgbClr>
            </a:outerShdw>
          </a:effectLst>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2" name="Shape 932"/>
        <p:cNvGrpSpPr/>
        <p:nvPr/>
      </p:nvGrpSpPr>
      <p:grpSpPr>
        <a:xfrm>
          <a:off x="0" y="0"/>
          <a:ext cx="0" cy="0"/>
          <a:chOff x="0" y="0"/>
          <a:chExt cx="0" cy="0"/>
        </a:xfrm>
      </p:grpSpPr>
      <p:cxnSp>
        <p:nvCxnSpPr>
          <p:cNvPr id="933" name="Google Shape;933;p127"/>
          <p:cNvCxnSpPr/>
          <p:nvPr/>
        </p:nvCxnSpPr>
        <p:spPr>
          <a:xfrm flipH="1" rot="10800000">
            <a:off x="4707150" y="1687775"/>
            <a:ext cx="6600" cy="2373300"/>
          </a:xfrm>
          <a:prstGeom prst="straightConnector1">
            <a:avLst/>
          </a:prstGeom>
          <a:noFill/>
          <a:ln cap="rnd" cmpd="sng" w="63500">
            <a:solidFill>
              <a:srgbClr val="FE991F"/>
            </a:solidFill>
            <a:prstDash val="dashDot"/>
            <a:miter lim="400000"/>
            <a:headEnd len="sm" w="sm" type="none"/>
            <a:tailEnd len="sm" w="sm" type="none"/>
          </a:ln>
        </p:spPr>
      </p:cxnSp>
      <p:sp>
        <p:nvSpPr>
          <p:cNvPr id="934" name="Google Shape;934;p127"/>
          <p:cNvSpPr txBox="1"/>
          <p:nvPr>
            <p:ph idx="1" type="subTitle"/>
          </p:nvPr>
        </p:nvSpPr>
        <p:spPr>
          <a:xfrm>
            <a:off x="1878900" y="1749750"/>
            <a:ext cx="2589000" cy="2453100"/>
          </a:xfrm>
          <a:prstGeom prst="rect">
            <a:avLst/>
          </a:prstGeom>
        </p:spPr>
        <p:txBody>
          <a:bodyPr anchorCtr="0" anchor="ctr" bIns="91425" lIns="91425" spcFirstLastPara="1" rIns="91425" wrap="square" tIns="91425">
            <a:normAutofit/>
          </a:bodyPr>
          <a:lstStyle/>
          <a:p>
            <a:pPr indent="0" lvl="0" marL="0" rtl="0" algn="l">
              <a:lnSpc>
                <a:spcPct val="100000"/>
              </a:lnSpc>
              <a:spcBef>
                <a:spcPts val="0"/>
              </a:spcBef>
              <a:spcAft>
                <a:spcPts val="0"/>
              </a:spcAft>
              <a:buNone/>
            </a:pPr>
            <a:r>
              <a:rPr lang="en" sz="1800">
                <a:solidFill>
                  <a:schemeClr val="dk1"/>
                </a:solidFill>
                <a:latin typeface="Poppins"/>
                <a:ea typeface="Poppins"/>
                <a:cs typeface="Poppins"/>
                <a:sym typeface="Poppins"/>
              </a:rPr>
              <a:t>ROI = </a:t>
            </a:r>
            <a:r>
              <a:rPr i="1" lang="en" sz="1800">
                <a:solidFill>
                  <a:schemeClr val="dk1"/>
                </a:solidFill>
                <a:latin typeface="Poppins"/>
                <a:ea typeface="Poppins"/>
                <a:cs typeface="Poppins"/>
                <a:sym typeface="Poppins"/>
              </a:rPr>
              <a:t>Time savings</a:t>
            </a:r>
            <a:r>
              <a:rPr lang="en" sz="1800">
                <a:solidFill>
                  <a:schemeClr val="dk1"/>
                </a:solidFill>
                <a:latin typeface="Poppins"/>
                <a:ea typeface="Poppins"/>
                <a:cs typeface="Poppins"/>
                <a:sym typeface="Poppins"/>
              </a:rPr>
              <a:t> × </a:t>
            </a:r>
            <a:endParaRPr sz="1800">
              <a:solidFill>
                <a:schemeClr val="dk1"/>
              </a:solidFill>
              <a:latin typeface="Poppins"/>
              <a:ea typeface="Poppins"/>
              <a:cs typeface="Poppins"/>
              <a:sym typeface="Poppins"/>
            </a:endParaRPr>
          </a:p>
          <a:p>
            <a:pPr indent="0" lvl="0" marL="0" rtl="0" algn="l">
              <a:lnSpc>
                <a:spcPct val="100000"/>
              </a:lnSpc>
              <a:spcBef>
                <a:spcPts val="1200"/>
              </a:spcBef>
              <a:spcAft>
                <a:spcPts val="1200"/>
              </a:spcAft>
              <a:buNone/>
            </a:pPr>
            <a:r>
              <a:rPr lang="en" sz="1800">
                <a:solidFill>
                  <a:schemeClr val="dk1"/>
                </a:solidFill>
                <a:latin typeface="Poppins"/>
                <a:ea typeface="Poppins"/>
                <a:cs typeface="Poppins"/>
                <a:sym typeface="Poppins"/>
              </a:rPr>
              <a:t>          </a:t>
            </a:r>
            <a:r>
              <a:rPr i="1" lang="en" sz="1800">
                <a:solidFill>
                  <a:schemeClr val="dk1"/>
                </a:solidFill>
                <a:latin typeface="Poppins"/>
                <a:ea typeface="Poppins"/>
                <a:cs typeface="Poppins"/>
                <a:sym typeface="Poppins"/>
              </a:rPr>
              <a:t># of engineers</a:t>
            </a:r>
            <a:endParaRPr i="1"/>
          </a:p>
        </p:txBody>
      </p:sp>
      <p:sp>
        <p:nvSpPr>
          <p:cNvPr id="935" name="Google Shape;935;p127"/>
          <p:cNvSpPr txBox="1"/>
          <p:nvPr>
            <p:ph idx="2" type="subTitle"/>
          </p:nvPr>
        </p:nvSpPr>
        <p:spPr>
          <a:xfrm>
            <a:off x="4938175" y="1749750"/>
            <a:ext cx="3310200" cy="2453100"/>
          </a:xfrm>
          <a:prstGeom prst="rect">
            <a:avLst/>
          </a:prstGeom>
        </p:spPr>
        <p:txBody>
          <a:bodyPr anchorCtr="0" anchor="t" bIns="91425" lIns="91425" spcFirstLastPara="1" rIns="91425" wrap="square" tIns="91425">
            <a:normAutofit fontScale="77500" lnSpcReduction="20000"/>
          </a:bodyPr>
          <a:lstStyle/>
          <a:p>
            <a:pPr indent="0" lvl="0" marL="0" rtl="0" algn="l">
              <a:lnSpc>
                <a:spcPct val="100000"/>
              </a:lnSpc>
              <a:spcBef>
                <a:spcPts val="0"/>
              </a:spcBef>
              <a:spcAft>
                <a:spcPts val="0"/>
              </a:spcAft>
              <a:buNone/>
            </a:pPr>
            <a:r>
              <a:rPr lang="en" sz="1800">
                <a:solidFill>
                  <a:schemeClr val="dk1"/>
                </a:solidFill>
                <a:latin typeface="Poppins"/>
                <a:ea typeface="Poppins"/>
                <a:cs typeface="Poppins"/>
                <a:sym typeface="Poppins"/>
              </a:rPr>
              <a:t>Initial catalog setup </a:t>
            </a:r>
            <a:endParaRPr sz="1800">
              <a:solidFill>
                <a:schemeClr val="dk1"/>
              </a:solidFill>
              <a:latin typeface="Poppins"/>
              <a:ea typeface="Poppins"/>
              <a:cs typeface="Poppins"/>
              <a:sym typeface="Poppins"/>
            </a:endParaRPr>
          </a:p>
          <a:p>
            <a:pPr indent="0" lvl="0" marL="0" rtl="0" algn="l">
              <a:lnSpc>
                <a:spcPct val="100000"/>
              </a:lnSpc>
              <a:spcBef>
                <a:spcPts val="1600"/>
              </a:spcBef>
              <a:spcAft>
                <a:spcPts val="0"/>
              </a:spcAft>
              <a:buNone/>
            </a:pPr>
            <a:r>
              <a:rPr lang="en" sz="1800">
                <a:solidFill>
                  <a:schemeClr val="dk1"/>
                </a:solidFill>
                <a:latin typeface="Poppins"/>
                <a:ea typeface="Poppins"/>
                <a:cs typeface="Poppins"/>
                <a:sym typeface="Poppins"/>
              </a:rPr>
              <a:t>Decreased average time to first PR  </a:t>
            </a:r>
            <a:endParaRPr sz="1800">
              <a:solidFill>
                <a:schemeClr val="dk1"/>
              </a:solidFill>
              <a:latin typeface="Poppins"/>
              <a:ea typeface="Poppins"/>
              <a:cs typeface="Poppins"/>
              <a:sym typeface="Poppins"/>
            </a:endParaRPr>
          </a:p>
          <a:p>
            <a:pPr indent="0" lvl="0" marL="0" rtl="0" algn="l">
              <a:lnSpc>
                <a:spcPct val="100000"/>
              </a:lnSpc>
              <a:spcBef>
                <a:spcPts val="1600"/>
              </a:spcBef>
              <a:spcAft>
                <a:spcPts val="0"/>
              </a:spcAft>
              <a:buNone/>
            </a:pPr>
            <a:r>
              <a:rPr lang="en" sz="1800">
                <a:solidFill>
                  <a:schemeClr val="dk1"/>
                </a:solidFill>
                <a:latin typeface="Poppins"/>
                <a:ea typeface="Poppins"/>
                <a:cs typeface="Poppins"/>
                <a:sym typeface="Poppins"/>
              </a:rPr>
              <a:t>Decreased time spent searching </a:t>
            </a:r>
            <a:endParaRPr sz="1800">
              <a:solidFill>
                <a:schemeClr val="dk1"/>
              </a:solidFill>
              <a:latin typeface="Poppins"/>
              <a:ea typeface="Poppins"/>
              <a:cs typeface="Poppins"/>
              <a:sym typeface="Poppins"/>
            </a:endParaRPr>
          </a:p>
          <a:p>
            <a:pPr indent="0" lvl="0" marL="0" rtl="0" algn="l">
              <a:lnSpc>
                <a:spcPct val="100000"/>
              </a:lnSpc>
              <a:spcBef>
                <a:spcPts val="1600"/>
              </a:spcBef>
              <a:spcAft>
                <a:spcPts val="0"/>
              </a:spcAft>
              <a:buNone/>
            </a:pPr>
            <a:r>
              <a:rPr lang="en" sz="1800">
                <a:solidFill>
                  <a:schemeClr val="dk1"/>
                </a:solidFill>
                <a:latin typeface="Poppins"/>
                <a:ea typeface="Poppins"/>
                <a:cs typeface="Poppins"/>
                <a:sym typeface="Poppins"/>
              </a:rPr>
              <a:t>Reduced MTTR </a:t>
            </a:r>
            <a:endParaRPr sz="1800">
              <a:solidFill>
                <a:schemeClr val="dk1"/>
              </a:solidFill>
              <a:latin typeface="Poppins"/>
              <a:ea typeface="Poppins"/>
              <a:cs typeface="Poppins"/>
              <a:sym typeface="Poppins"/>
            </a:endParaRPr>
          </a:p>
          <a:p>
            <a:pPr indent="0" lvl="0" marL="0" rtl="0" algn="l">
              <a:lnSpc>
                <a:spcPct val="100000"/>
              </a:lnSpc>
              <a:spcBef>
                <a:spcPts val="1600"/>
              </a:spcBef>
              <a:spcAft>
                <a:spcPts val="0"/>
              </a:spcAft>
              <a:buNone/>
            </a:pPr>
            <a:r>
              <a:rPr lang="en" sz="1800">
                <a:solidFill>
                  <a:schemeClr val="dk1"/>
                </a:solidFill>
                <a:latin typeface="Poppins"/>
                <a:ea typeface="Poppins"/>
                <a:cs typeface="Poppins"/>
                <a:sym typeface="Poppins"/>
              </a:rPr>
              <a:t>Prevented disruption time</a:t>
            </a:r>
            <a:endParaRPr sz="1800">
              <a:solidFill>
                <a:schemeClr val="dk1"/>
              </a:solidFill>
              <a:latin typeface="Poppins"/>
              <a:ea typeface="Poppins"/>
              <a:cs typeface="Poppins"/>
              <a:sym typeface="Poppins"/>
            </a:endParaRPr>
          </a:p>
          <a:p>
            <a:pPr indent="0" lvl="0" marL="0" rtl="0" algn="l">
              <a:lnSpc>
                <a:spcPct val="100000"/>
              </a:lnSpc>
              <a:spcBef>
                <a:spcPts val="1600"/>
              </a:spcBef>
              <a:spcAft>
                <a:spcPts val="1600"/>
              </a:spcAft>
              <a:buNone/>
            </a:pPr>
            <a:r>
              <a:rPr lang="en" sz="1800">
                <a:solidFill>
                  <a:schemeClr val="dk1"/>
                </a:solidFill>
                <a:latin typeface="Poppins"/>
                <a:ea typeface="Poppins"/>
                <a:cs typeface="Poppins"/>
                <a:sym typeface="Poppins"/>
              </a:rPr>
              <a:t>Decreased time to deploy for a new service</a:t>
            </a:r>
            <a:endParaRPr/>
          </a:p>
        </p:txBody>
      </p:sp>
      <p:sp>
        <p:nvSpPr>
          <p:cNvPr id="936" name="Google Shape;936;p127"/>
          <p:cNvSpPr txBox="1"/>
          <p:nvPr>
            <p:ph idx="4294967295" type="title"/>
          </p:nvPr>
        </p:nvSpPr>
        <p:spPr>
          <a:xfrm>
            <a:off x="1047750" y="-139800"/>
            <a:ext cx="7048500" cy="1305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t/>
            </a:r>
            <a:endParaRPr b="0" sz="2400">
              <a:latin typeface="Poppins ExtraBold"/>
              <a:ea typeface="Poppins ExtraBold"/>
              <a:cs typeface="Poppins ExtraBold"/>
              <a:sym typeface="Poppins ExtraBold"/>
            </a:endParaRPr>
          </a:p>
          <a:p>
            <a:pPr indent="0" lvl="0" marL="0" rtl="0" algn="ctr">
              <a:spcBef>
                <a:spcPts val="0"/>
              </a:spcBef>
              <a:spcAft>
                <a:spcPts val="0"/>
              </a:spcAft>
              <a:buNone/>
            </a:pPr>
            <a:r>
              <a:rPr b="0" lang="en" sz="2400">
                <a:latin typeface="Poppins ExtraBold"/>
                <a:ea typeface="Poppins ExtraBold"/>
                <a:cs typeface="Poppins ExtraBold"/>
                <a:sym typeface="Poppins ExtraBold"/>
              </a:rPr>
              <a:t>Benefits of a unified developer </a:t>
            </a:r>
            <a:endParaRPr b="0" sz="2400">
              <a:latin typeface="Poppins ExtraBold"/>
              <a:ea typeface="Poppins ExtraBold"/>
              <a:cs typeface="Poppins ExtraBold"/>
              <a:sym typeface="Poppins ExtraBold"/>
            </a:endParaRPr>
          </a:p>
          <a:p>
            <a:pPr indent="0" lvl="0" marL="0" rtl="0" algn="ctr">
              <a:spcBef>
                <a:spcPts val="0"/>
              </a:spcBef>
              <a:spcAft>
                <a:spcPts val="0"/>
              </a:spcAft>
              <a:buNone/>
            </a:pPr>
            <a:r>
              <a:rPr b="0" lang="en" sz="2400">
                <a:latin typeface="Poppins ExtraBold"/>
                <a:ea typeface="Poppins ExtraBold"/>
                <a:cs typeface="Poppins ExtraBold"/>
                <a:sym typeface="Poppins ExtraBold"/>
              </a:rPr>
              <a:t>experience platform</a:t>
            </a:r>
            <a:endParaRPr sz="2280"/>
          </a:p>
        </p:txBody>
      </p:sp>
      <p:pic>
        <p:nvPicPr>
          <p:cNvPr descr="image.png" id="937" name="Google Shape;937;p127"/>
          <p:cNvPicPr preferRelativeResize="0"/>
          <p:nvPr/>
        </p:nvPicPr>
        <p:blipFill rotWithShape="1">
          <a:blip r:embed="rId3">
            <a:alphaModFix/>
          </a:blip>
          <a:srcRect b="0" l="0" r="0" t="0"/>
          <a:stretch/>
        </p:blipFill>
        <p:spPr>
          <a:xfrm>
            <a:off x="938300" y="2508188"/>
            <a:ext cx="837992" cy="833438"/>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1" name="Shape 941"/>
        <p:cNvGrpSpPr/>
        <p:nvPr/>
      </p:nvGrpSpPr>
      <p:grpSpPr>
        <a:xfrm>
          <a:off x="0" y="0"/>
          <a:ext cx="0" cy="0"/>
          <a:chOff x="0" y="0"/>
          <a:chExt cx="0" cy="0"/>
        </a:xfrm>
      </p:grpSpPr>
      <p:sp>
        <p:nvSpPr>
          <p:cNvPr id="942" name="Google Shape;942;p128"/>
          <p:cNvSpPr txBox="1"/>
          <p:nvPr>
            <p:ph idx="4294967295" type="title"/>
          </p:nvPr>
        </p:nvSpPr>
        <p:spPr>
          <a:xfrm>
            <a:off x="1047750" y="-139800"/>
            <a:ext cx="7048500" cy="1305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t/>
            </a:r>
            <a:endParaRPr b="0" sz="2400">
              <a:latin typeface="Poppins ExtraBold"/>
              <a:ea typeface="Poppins ExtraBold"/>
              <a:cs typeface="Poppins ExtraBold"/>
              <a:sym typeface="Poppins ExtraBold"/>
            </a:endParaRPr>
          </a:p>
          <a:p>
            <a:pPr indent="0" lvl="0" marL="0" rtl="0" algn="ctr">
              <a:spcBef>
                <a:spcPts val="0"/>
              </a:spcBef>
              <a:spcAft>
                <a:spcPts val="0"/>
              </a:spcAft>
              <a:buNone/>
            </a:pPr>
            <a:r>
              <a:rPr b="0" lang="en" sz="2400">
                <a:latin typeface="Poppins ExtraBold"/>
                <a:ea typeface="Poppins ExtraBold"/>
                <a:cs typeface="Poppins ExtraBold"/>
                <a:sym typeface="Poppins ExtraBold"/>
              </a:rPr>
              <a:t>Get more value for your whole engineering org with Compass pricing</a:t>
            </a:r>
            <a:endParaRPr b="0" sz="2400">
              <a:latin typeface="Poppins ExtraBold"/>
              <a:ea typeface="Poppins ExtraBold"/>
              <a:cs typeface="Poppins ExtraBold"/>
              <a:sym typeface="Poppins ExtraBold"/>
            </a:endParaRPr>
          </a:p>
        </p:txBody>
      </p:sp>
      <p:cxnSp>
        <p:nvCxnSpPr>
          <p:cNvPr id="943" name="Google Shape;943;p128"/>
          <p:cNvCxnSpPr/>
          <p:nvPr/>
        </p:nvCxnSpPr>
        <p:spPr>
          <a:xfrm>
            <a:off x="3385389" y="2100588"/>
            <a:ext cx="2190600" cy="0"/>
          </a:xfrm>
          <a:prstGeom prst="straightConnector1">
            <a:avLst/>
          </a:prstGeom>
          <a:noFill/>
          <a:ln cap="rnd" cmpd="sng" w="63500">
            <a:solidFill>
              <a:srgbClr val="FE991F"/>
            </a:solidFill>
            <a:prstDash val="dashDot"/>
            <a:miter lim="400000"/>
            <a:headEnd len="sm" w="sm" type="none"/>
            <a:tailEnd len="med" w="med" type="triangle"/>
          </a:ln>
        </p:spPr>
      </p:cxnSp>
      <p:pic>
        <p:nvPicPr>
          <p:cNvPr id="944" name="Google Shape;944;p128"/>
          <p:cNvPicPr preferRelativeResize="0"/>
          <p:nvPr/>
        </p:nvPicPr>
        <p:blipFill>
          <a:blip r:embed="rId3">
            <a:alphaModFix/>
          </a:blip>
          <a:stretch>
            <a:fillRect/>
          </a:stretch>
        </p:blipFill>
        <p:spPr>
          <a:xfrm>
            <a:off x="1311963" y="1415900"/>
            <a:ext cx="1369376" cy="1369376"/>
          </a:xfrm>
          <a:prstGeom prst="rect">
            <a:avLst/>
          </a:prstGeom>
          <a:noFill/>
          <a:ln>
            <a:noFill/>
          </a:ln>
        </p:spPr>
      </p:pic>
      <p:pic>
        <p:nvPicPr>
          <p:cNvPr id="945" name="Google Shape;945;p128"/>
          <p:cNvPicPr preferRelativeResize="0"/>
          <p:nvPr/>
        </p:nvPicPr>
        <p:blipFill>
          <a:blip r:embed="rId4">
            <a:alphaModFix/>
          </a:blip>
          <a:stretch>
            <a:fillRect/>
          </a:stretch>
        </p:blipFill>
        <p:spPr>
          <a:xfrm>
            <a:off x="6149825" y="1656673"/>
            <a:ext cx="975650" cy="975650"/>
          </a:xfrm>
          <a:prstGeom prst="rect">
            <a:avLst/>
          </a:prstGeom>
          <a:noFill/>
          <a:ln>
            <a:noFill/>
          </a:ln>
        </p:spPr>
      </p:pic>
      <p:sp>
        <p:nvSpPr>
          <p:cNvPr id="946" name="Google Shape;946;p128"/>
          <p:cNvSpPr txBox="1"/>
          <p:nvPr/>
        </p:nvSpPr>
        <p:spPr>
          <a:xfrm>
            <a:off x="1047738" y="2632325"/>
            <a:ext cx="3068400" cy="172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accent3"/>
                </a:solidFill>
                <a:latin typeface="Poppins ExtraBold"/>
                <a:ea typeface="Poppins ExtraBold"/>
                <a:cs typeface="Poppins ExtraBold"/>
                <a:sym typeface="Poppins ExtraBold"/>
              </a:rPr>
              <a:t>Free catalog for all!</a:t>
            </a:r>
            <a:endParaRPr sz="1200">
              <a:solidFill>
                <a:schemeClr val="accent3"/>
              </a:solidFill>
              <a:latin typeface="Poppins ExtraBold"/>
              <a:ea typeface="Poppins ExtraBold"/>
              <a:cs typeface="Poppins ExtraBold"/>
              <a:sym typeface="Poppins ExtraBold"/>
            </a:endParaRPr>
          </a:p>
          <a:p>
            <a:pPr indent="0" lvl="0" marL="0" rtl="0" algn="l">
              <a:spcBef>
                <a:spcPts val="1000"/>
              </a:spcBef>
              <a:spcAft>
                <a:spcPts val="0"/>
              </a:spcAft>
              <a:buNone/>
            </a:pPr>
            <a:r>
              <a:rPr lang="en" sz="1100">
                <a:solidFill>
                  <a:schemeClr val="dk2"/>
                </a:solidFill>
                <a:latin typeface="Poppins"/>
                <a:ea typeface="Poppins"/>
                <a:cs typeface="Poppins"/>
                <a:sym typeface="Poppins"/>
              </a:rPr>
              <a:t>As part of the Atlassian Cloud Platform, every Jira Software user can view catalog data as a </a:t>
            </a:r>
            <a:r>
              <a:rPr b="1" lang="en" sz="1100">
                <a:solidFill>
                  <a:schemeClr val="dk2"/>
                </a:solidFill>
                <a:latin typeface="Poppins"/>
                <a:ea typeface="Poppins"/>
                <a:cs typeface="Poppins"/>
                <a:sym typeface="Poppins"/>
              </a:rPr>
              <a:t>basic user</a:t>
            </a:r>
            <a:r>
              <a:rPr lang="en" sz="1100">
                <a:solidFill>
                  <a:schemeClr val="dk2"/>
                </a:solidFill>
                <a:latin typeface="Poppins"/>
                <a:ea typeface="Poppins"/>
                <a:cs typeface="Poppins"/>
                <a:sym typeface="Poppins"/>
              </a:rPr>
              <a:t>.</a:t>
            </a:r>
            <a:endParaRPr sz="1100">
              <a:solidFill>
                <a:schemeClr val="dk2"/>
              </a:solidFill>
              <a:latin typeface="Poppins"/>
              <a:ea typeface="Poppins"/>
              <a:cs typeface="Poppins"/>
              <a:sym typeface="Poppins"/>
            </a:endParaRPr>
          </a:p>
          <a:p>
            <a:pPr indent="0" lvl="0" marL="0" rtl="0" algn="l">
              <a:spcBef>
                <a:spcPts val="0"/>
              </a:spcBef>
              <a:spcAft>
                <a:spcPts val="0"/>
              </a:spcAft>
              <a:buNone/>
            </a:pPr>
            <a:r>
              <a:t/>
            </a:r>
            <a:endParaRPr sz="1100">
              <a:solidFill>
                <a:schemeClr val="dk2"/>
              </a:solidFill>
              <a:latin typeface="Poppins"/>
              <a:ea typeface="Poppins"/>
              <a:cs typeface="Poppins"/>
              <a:sym typeface="Poppins"/>
            </a:endParaRPr>
          </a:p>
          <a:p>
            <a:pPr indent="0" lvl="0" marL="0" rtl="0" algn="l">
              <a:spcBef>
                <a:spcPts val="0"/>
              </a:spcBef>
              <a:spcAft>
                <a:spcPts val="0"/>
              </a:spcAft>
              <a:buNone/>
            </a:pPr>
            <a:r>
              <a:rPr lang="en" sz="900">
                <a:solidFill>
                  <a:schemeClr val="dk2"/>
                </a:solidFill>
                <a:latin typeface="Poppins"/>
                <a:ea typeface="Poppins"/>
                <a:cs typeface="Poppins"/>
                <a:sym typeface="Poppins"/>
              </a:rPr>
              <a:t>– Program/project managers</a:t>
            </a:r>
            <a:endParaRPr sz="900">
              <a:solidFill>
                <a:schemeClr val="dk2"/>
              </a:solidFill>
              <a:latin typeface="Poppins"/>
              <a:ea typeface="Poppins"/>
              <a:cs typeface="Poppins"/>
              <a:sym typeface="Poppins"/>
            </a:endParaRPr>
          </a:p>
          <a:p>
            <a:pPr indent="0" lvl="0" marL="0" rtl="0" algn="l">
              <a:spcBef>
                <a:spcPts val="0"/>
              </a:spcBef>
              <a:spcAft>
                <a:spcPts val="0"/>
              </a:spcAft>
              <a:buNone/>
            </a:pPr>
            <a:r>
              <a:rPr lang="en" sz="900">
                <a:solidFill>
                  <a:schemeClr val="dk2"/>
                </a:solidFill>
                <a:latin typeface="Poppins"/>
                <a:ea typeface="Poppins"/>
                <a:cs typeface="Poppins"/>
                <a:sym typeface="Poppins"/>
              </a:rPr>
              <a:t>– Product managers</a:t>
            </a:r>
            <a:endParaRPr sz="900">
              <a:solidFill>
                <a:schemeClr val="dk2"/>
              </a:solidFill>
              <a:latin typeface="Poppins"/>
              <a:ea typeface="Poppins"/>
              <a:cs typeface="Poppins"/>
              <a:sym typeface="Poppins"/>
            </a:endParaRPr>
          </a:p>
          <a:p>
            <a:pPr indent="0" lvl="0" marL="0" rtl="0" algn="l">
              <a:spcBef>
                <a:spcPts val="0"/>
              </a:spcBef>
              <a:spcAft>
                <a:spcPts val="0"/>
              </a:spcAft>
              <a:buNone/>
            </a:pPr>
            <a:r>
              <a:rPr lang="en" sz="900">
                <a:solidFill>
                  <a:schemeClr val="dk2"/>
                </a:solidFill>
                <a:latin typeface="Poppins"/>
                <a:ea typeface="Poppins"/>
                <a:cs typeface="Poppins"/>
                <a:sym typeface="Poppins"/>
              </a:rPr>
              <a:t>– Design</a:t>
            </a:r>
            <a:endParaRPr sz="900">
              <a:solidFill>
                <a:schemeClr val="dk2"/>
              </a:solidFill>
              <a:latin typeface="Poppins"/>
              <a:ea typeface="Poppins"/>
              <a:cs typeface="Poppins"/>
              <a:sym typeface="Poppins"/>
            </a:endParaRPr>
          </a:p>
          <a:p>
            <a:pPr indent="0" lvl="0" marL="0" rtl="0" algn="l">
              <a:spcBef>
                <a:spcPts val="0"/>
              </a:spcBef>
              <a:spcAft>
                <a:spcPts val="0"/>
              </a:spcAft>
              <a:buNone/>
            </a:pPr>
            <a:r>
              <a:rPr lang="en" sz="900">
                <a:solidFill>
                  <a:schemeClr val="dk2"/>
                </a:solidFill>
                <a:latin typeface="Poppins"/>
                <a:ea typeface="Poppins"/>
                <a:cs typeface="Poppins"/>
                <a:sym typeface="Poppins"/>
              </a:rPr>
              <a:t>– Marketing/Business operations/Finance Legal</a:t>
            </a:r>
            <a:endParaRPr sz="1100">
              <a:solidFill>
                <a:schemeClr val="dk2"/>
              </a:solidFill>
              <a:latin typeface="Poppins"/>
              <a:ea typeface="Poppins"/>
              <a:cs typeface="Poppins"/>
              <a:sym typeface="Poppins"/>
            </a:endParaRPr>
          </a:p>
        </p:txBody>
      </p:sp>
      <p:sp>
        <p:nvSpPr>
          <p:cNvPr id="947" name="Google Shape;947;p128"/>
          <p:cNvSpPr txBox="1"/>
          <p:nvPr/>
        </p:nvSpPr>
        <p:spPr>
          <a:xfrm>
            <a:off x="5005225" y="2632325"/>
            <a:ext cx="3561900" cy="2067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accent3"/>
                </a:solidFill>
                <a:latin typeface="Poppins ExtraBold"/>
                <a:ea typeface="Poppins ExtraBold"/>
                <a:cs typeface="Poppins ExtraBold"/>
                <a:sym typeface="Poppins ExtraBold"/>
              </a:rPr>
              <a:t>One </a:t>
            </a:r>
            <a:r>
              <a:rPr lang="en" sz="1200">
                <a:solidFill>
                  <a:schemeClr val="accent3"/>
                </a:solidFill>
                <a:latin typeface="Poppins ExtraBold"/>
                <a:ea typeface="Poppins ExtraBold"/>
                <a:cs typeface="Poppins ExtraBold"/>
                <a:sym typeface="Poppins ExtraBold"/>
              </a:rPr>
              <a:t>low </a:t>
            </a:r>
            <a:r>
              <a:rPr lang="en" sz="1200">
                <a:solidFill>
                  <a:schemeClr val="accent3"/>
                </a:solidFill>
                <a:latin typeface="Poppins ExtraBold"/>
                <a:ea typeface="Poppins ExtraBold"/>
                <a:cs typeface="Poppins ExtraBold"/>
                <a:sym typeface="Poppins ExtraBold"/>
              </a:rPr>
              <a:t>cost of $8/</a:t>
            </a:r>
            <a:r>
              <a:rPr lang="en" sz="1200">
                <a:solidFill>
                  <a:schemeClr val="accent3"/>
                </a:solidFill>
                <a:latin typeface="Poppins ExtraBold"/>
                <a:ea typeface="Poppins ExtraBold"/>
                <a:cs typeface="Poppins ExtraBold"/>
                <a:sym typeface="Poppins ExtraBold"/>
              </a:rPr>
              <a:t>user for every engineer</a:t>
            </a:r>
            <a:endParaRPr sz="1200">
              <a:solidFill>
                <a:schemeClr val="accent3"/>
              </a:solidFill>
              <a:latin typeface="Poppins ExtraBold"/>
              <a:ea typeface="Poppins ExtraBold"/>
              <a:cs typeface="Poppins ExtraBold"/>
              <a:sym typeface="Poppins ExtraBold"/>
            </a:endParaRPr>
          </a:p>
          <a:p>
            <a:pPr indent="0" lvl="0" marL="0" rtl="0" algn="l">
              <a:spcBef>
                <a:spcPts val="1000"/>
              </a:spcBef>
              <a:spcAft>
                <a:spcPts val="0"/>
              </a:spcAft>
              <a:buNone/>
            </a:pPr>
            <a:r>
              <a:rPr lang="en" sz="1100">
                <a:solidFill>
                  <a:schemeClr val="dk2"/>
                </a:solidFill>
                <a:latin typeface="Poppins"/>
                <a:ea typeface="Poppins"/>
                <a:cs typeface="Poppins"/>
                <a:sym typeface="Poppins"/>
              </a:rPr>
              <a:t>Provide a better developer experience to your engineering org with advanced catalog capabilities, activity tracking, DORA metrics, health scorecards, software templates, integrations, and more as a </a:t>
            </a:r>
            <a:r>
              <a:rPr b="1" lang="en" sz="1100">
                <a:solidFill>
                  <a:schemeClr val="dk2"/>
                </a:solidFill>
                <a:latin typeface="Poppins"/>
                <a:ea typeface="Poppins"/>
                <a:cs typeface="Poppins"/>
                <a:sym typeface="Poppins"/>
              </a:rPr>
              <a:t>full user</a:t>
            </a:r>
            <a:r>
              <a:rPr lang="en" sz="1100">
                <a:solidFill>
                  <a:schemeClr val="dk2"/>
                </a:solidFill>
                <a:latin typeface="Poppins"/>
                <a:ea typeface="Poppins"/>
                <a:cs typeface="Poppins"/>
                <a:sym typeface="Poppins"/>
              </a:rPr>
              <a:t>.</a:t>
            </a:r>
            <a:endParaRPr sz="1100">
              <a:solidFill>
                <a:schemeClr val="dk2"/>
              </a:solidFill>
              <a:latin typeface="Poppins"/>
              <a:ea typeface="Poppins"/>
              <a:cs typeface="Poppins"/>
              <a:sym typeface="Poppins"/>
            </a:endParaRPr>
          </a:p>
          <a:p>
            <a:pPr indent="0" lvl="0" marL="0" rtl="0" algn="l">
              <a:spcBef>
                <a:spcPts val="0"/>
              </a:spcBef>
              <a:spcAft>
                <a:spcPts val="0"/>
              </a:spcAft>
              <a:buNone/>
            </a:pPr>
            <a:r>
              <a:t/>
            </a:r>
            <a:endParaRPr sz="1100">
              <a:solidFill>
                <a:schemeClr val="dk2"/>
              </a:solidFill>
              <a:latin typeface="Poppins"/>
              <a:ea typeface="Poppins"/>
              <a:cs typeface="Poppins"/>
              <a:sym typeface="Poppins"/>
            </a:endParaRPr>
          </a:p>
          <a:p>
            <a:pPr indent="0" lvl="0" marL="0" rtl="0" algn="l">
              <a:spcBef>
                <a:spcPts val="0"/>
              </a:spcBef>
              <a:spcAft>
                <a:spcPts val="0"/>
              </a:spcAft>
              <a:buNone/>
            </a:pPr>
            <a:r>
              <a:rPr lang="en" sz="900">
                <a:solidFill>
                  <a:schemeClr val="dk2"/>
                </a:solidFill>
                <a:latin typeface="Poppins"/>
                <a:ea typeface="Poppins"/>
                <a:cs typeface="Poppins"/>
                <a:sym typeface="Poppins"/>
              </a:rPr>
              <a:t>– Developers</a:t>
            </a:r>
            <a:endParaRPr sz="900">
              <a:solidFill>
                <a:schemeClr val="dk2"/>
              </a:solidFill>
              <a:latin typeface="Poppins"/>
              <a:ea typeface="Poppins"/>
              <a:cs typeface="Poppins"/>
              <a:sym typeface="Poppins"/>
            </a:endParaRPr>
          </a:p>
          <a:p>
            <a:pPr indent="0" lvl="0" marL="0" rtl="0" algn="l">
              <a:spcBef>
                <a:spcPts val="0"/>
              </a:spcBef>
              <a:spcAft>
                <a:spcPts val="0"/>
              </a:spcAft>
              <a:buNone/>
            </a:pPr>
            <a:r>
              <a:rPr lang="en" sz="900">
                <a:solidFill>
                  <a:schemeClr val="dk2"/>
                </a:solidFill>
                <a:latin typeface="Poppins"/>
                <a:ea typeface="Poppins"/>
                <a:cs typeface="Poppins"/>
                <a:sym typeface="Poppins"/>
              </a:rPr>
              <a:t>– Platform engineers</a:t>
            </a:r>
            <a:endParaRPr sz="900">
              <a:solidFill>
                <a:schemeClr val="dk2"/>
              </a:solidFill>
              <a:latin typeface="Poppins"/>
              <a:ea typeface="Poppins"/>
              <a:cs typeface="Poppins"/>
              <a:sym typeface="Poppins"/>
            </a:endParaRPr>
          </a:p>
          <a:p>
            <a:pPr indent="0" lvl="0" marL="0" rtl="0" algn="l">
              <a:spcBef>
                <a:spcPts val="0"/>
              </a:spcBef>
              <a:spcAft>
                <a:spcPts val="0"/>
              </a:spcAft>
              <a:buNone/>
            </a:pPr>
            <a:r>
              <a:rPr lang="en" sz="900">
                <a:solidFill>
                  <a:schemeClr val="dk2"/>
                </a:solidFill>
                <a:latin typeface="Poppins"/>
                <a:ea typeface="Poppins"/>
                <a:cs typeface="Poppins"/>
                <a:sym typeface="Poppins"/>
              </a:rPr>
              <a:t>– Engineering managers</a:t>
            </a:r>
            <a:endParaRPr sz="900">
              <a:solidFill>
                <a:schemeClr val="dk2"/>
              </a:solidFill>
              <a:latin typeface="Poppins"/>
              <a:ea typeface="Poppins"/>
              <a:cs typeface="Poppins"/>
              <a:sym typeface="Poppins"/>
            </a:endParaRPr>
          </a:p>
          <a:p>
            <a:pPr indent="0" lvl="0" marL="0" rtl="0" algn="l">
              <a:spcBef>
                <a:spcPts val="0"/>
              </a:spcBef>
              <a:spcAft>
                <a:spcPts val="0"/>
              </a:spcAft>
              <a:buNone/>
            </a:pPr>
            <a:r>
              <a:rPr lang="en" sz="900">
                <a:solidFill>
                  <a:schemeClr val="dk2"/>
                </a:solidFill>
                <a:latin typeface="Poppins"/>
                <a:ea typeface="Poppins"/>
                <a:cs typeface="Poppins"/>
                <a:sym typeface="Poppins"/>
              </a:rPr>
              <a:t>– ITOps engineers and support</a:t>
            </a:r>
            <a:endParaRPr sz="900">
              <a:solidFill>
                <a:schemeClr val="dk2"/>
              </a:solidFill>
              <a:latin typeface="Poppins"/>
              <a:ea typeface="Poppins"/>
              <a:cs typeface="Poppins"/>
              <a:sym typeface="Poppin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1" name="Shape 951"/>
        <p:cNvGrpSpPr/>
        <p:nvPr/>
      </p:nvGrpSpPr>
      <p:grpSpPr>
        <a:xfrm>
          <a:off x="0" y="0"/>
          <a:ext cx="0" cy="0"/>
          <a:chOff x="0" y="0"/>
          <a:chExt cx="0" cy="0"/>
        </a:xfrm>
      </p:grpSpPr>
      <p:sp>
        <p:nvSpPr>
          <p:cNvPr id="952" name="Google Shape;952;p129"/>
          <p:cNvSpPr txBox="1"/>
          <p:nvPr>
            <p:ph idx="4294967295" type="title"/>
          </p:nvPr>
        </p:nvSpPr>
        <p:spPr>
          <a:xfrm>
            <a:off x="1047750" y="-139800"/>
            <a:ext cx="7048500" cy="1305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t/>
            </a:r>
            <a:endParaRPr b="0" sz="2400">
              <a:latin typeface="Poppins ExtraBold"/>
              <a:ea typeface="Poppins ExtraBold"/>
              <a:cs typeface="Poppins ExtraBold"/>
              <a:sym typeface="Poppins ExtraBold"/>
            </a:endParaRPr>
          </a:p>
          <a:p>
            <a:pPr indent="0" lvl="0" marL="0" rtl="0" algn="ctr">
              <a:spcBef>
                <a:spcPts val="0"/>
              </a:spcBef>
              <a:spcAft>
                <a:spcPts val="0"/>
              </a:spcAft>
              <a:buNone/>
            </a:pPr>
            <a:r>
              <a:rPr b="0" lang="en" sz="2400">
                <a:solidFill>
                  <a:schemeClr val="accent1"/>
                </a:solidFill>
                <a:latin typeface="Poppins ExtraBold"/>
                <a:ea typeface="Poppins ExtraBold"/>
                <a:cs typeface="Poppins ExtraBold"/>
                <a:sym typeface="Poppins ExtraBold"/>
              </a:rPr>
              <a:t>Compass Pricing:</a:t>
            </a:r>
            <a:endParaRPr b="0" sz="2400">
              <a:solidFill>
                <a:schemeClr val="accent1"/>
              </a:solidFill>
              <a:latin typeface="Poppins ExtraBold"/>
              <a:ea typeface="Poppins ExtraBold"/>
              <a:cs typeface="Poppins ExtraBold"/>
              <a:sym typeface="Poppins ExtraBold"/>
            </a:endParaRPr>
          </a:p>
          <a:p>
            <a:pPr indent="0" lvl="0" marL="0" rtl="0" algn="ctr">
              <a:spcBef>
                <a:spcPts val="0"/>
              </a:spcBef>
              <a:spcAft>
                <a:spcPts val="0"/>
              </a:spcAft>
              <a:buNone/>
            </a:pPr>
            <a:r>
              <a:rPr b="0" lang="en" sz="2400">
                <a:latin typeface="Poppins ExtraBold"/>
                <a:ea typeface="Poppins ExtraBold"/>
                <a:cs typeface="Poppins ExtraBold"/>
                <a:sym typeface="Poppins ExtraBold"/>
              </a:rPr>
              <a:t>Three plans for organizations of all types</a:t>
            </a:r>
            <a:endParaRPr b="0" sz="2400">
              <a:latin typeface="Poppins ExtraBold"/>
              <a:ea typeface="Poppins ExtraBold"/>
              <a:cs typeface="Poppins ExtraBold"/>
              <a:sym typeface="Poppins ExtraBold"/>
            </a:endParaRPr>
          </a:p>
        </p:txBody>
      </p:sp>
      <p:sp>
        <p:nvSpPr>
          <p:cNvPr id="953" name="Google Shape;953;p129"/>
          <p:cNvSpPr txBox="1"/>
          <p:nvPr/>
        </p:nvSpPr>
        <p:spPr>
          <a:xfrm>
            <a:off x="2983801" y="4576050"/>
            <a:ext cx="31770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1000"/>
              </a:spcAft>
              <a:buNone/>
            </a:pPr>
            <a:r>
              <a:rPr lang="en" sz="1200">
                <a:solidFill>
                  <a:schemeClr val="accent3"/>
                </a:solidFill>
                <a:latin typeface="Poppins ExtraBold"/>
                <a:ea typeface="Poppins ExtraBold"/>
                <a:cs typeface="Poppins ExtraBold"/>
                <a:sym typeface="Poppins ExtraBold"/>
              </a:rPr>
              <a:t>Free catalog for all, regardless of plan</a:t>
            </a:r>
            <a:endParaRPr sz="1100">
              <a:solidFill>
                <a:schemeClr val="dk2"/>
              </a:solidFill>
              <a:latin typeface="Poppins"/>
              <a:ea typeface="Poppins"/>
              <a:cs typeface="Poppins"/>
              <a:sym typeface="Poppins"/>
            </a:endParaRPr>
          </a:p>
        </p:txBody>
      </p:sp>
      <p:pic>
        <p:nvPicPr>
          <p:cNvPr id="954" name="Google Shape;954;p129"/>
          <p:cNvPicPr preferRelativeResize="0"/>
          <p:nvPr/>
        </p:nvPicPr>
        <p:blipFill>
          <a:blip r:embed="rId3">
            <a:alphaModFix/>
          </a:blip>
          <a:stretch>
            <a:fillRect/>
          </a:stretch>
        </p:blipFill>
        <p:spPr>
          <a:xfrm>
            <a:off x="7115564" y="1230763"/>
            <a:ext cx="892769" cy="892171"/>
          </a:xfrm>
          <a:prstGeom prst="rect">
            <a:avLst/>
          </a:prstGeom>
          <a:noFill/>
          <a:ln>
            <a:noFill/>
          </a:ln>
        </p:spPr>
      </p:pic>
      <p:pic>
        <p:nvPicPr>
          <p:cNvPr id="955" name="Google Shape;955;p129"/>
          <p:cNvPicPr preferRelativeResize="0"/>
          <p:nvPr/>
        </p:nvPicPr>
        <p:blipFill>
          <a:blip r:embed="rId4">
            <a:alphaModFix/>
          </a:blip>
          <a:stretch>
            <a:fillRect/>
          </a:stretch>
        </p:blipFill>
        <p:spPr>
          <a:xfrm>
            <a:off x="4125613" y="1230766"/>
            <a:ext cx="892769" cy="892171"/>
          </a:xfrm>
          <a:prstGeom prst="rect">
            <a:avLst/>
          </a:prstGeom>
          <a:noFill/>
          <a:ln>
            <a:noFill/>
          </a:ln>
        </p:spPr>
      </p:pic>
      <p:pic>
        <p:nvPicPr>
          <p:cNvPr id="956" name="Google Shape;956;p129"/>
          <p:cNvPicPr preferRelativeResize="0"/>
          <p:nvPr/>
        </p:nvPicPr>
        <p:blipFill>
          <a:blip r:embed="rId5">
            <a:alphaModFix/>
          </a:blip>
          <a:stretch>
            <a:fillRect/>
          </a:stretch>
        </p:blipFill>
        <p:spPr>
          <a:xfrm>
            <a:off x="1260233" y="1230755"/>
            <a:ext cx="892769" cy="892171"/>
          </a:xfrm>
          <a:prstGeom prst="rect">
            <a:avLst/>
          </a:prstGeom>
          <a:noFill/>
          <a:ln>
            <a:noFill/>
          </a:ln>
        </p:spPr>
      </p:pic>
      <p:cxnSp>
        <p:nvCxnSpPr>
          <p:cNvPr id="957" name="Google Shape;957;p129"/>
          <p:cNvCxnSpPr/>
          <p:nvPr/>
        </p:nvCxnSpPr>
        <p:spPr>
          <a:xfrm>
            <a:off x="6160801" y="4760700"/>
            <a:ext cx="1088100" cy="9300"/>
          </a:xfrm>
          <a:prstGeom prst="straightConnector1">
            <a:avLst/>
          </a:prstGeom>
          <a:noFill/>
          <a:ln cap="flat" cmpd="sng" w="28575">
            <a:solidFill>
              <a:schemeClr val="accent3"/>
            </a:solidFill>
            <a:prstDash val="dash"/>
            <a:round/>
            <a:headEnd len="med" w="med" type="none"/>
            <a:tailEnd len="med" w="med" type="triangle"/>
          </a:ln>
        </p:spPr>
      </p:cxnSp>
      <p:cxnSp>
        <p:nvCxnSpPr>
          <p:cNvPr id="958" name="Google Shape;958;p129"/>
          <p:cNvCxnSpPr/>
          <p:nvPr/>
        </p:nvCxnSpPr>
        <p:spPr>
          <a:xfrm rot="10800000">
            <a:off x="1895101" y="4750200"/>
            <a:ext cx="1088700" cy="10500"/>
          </a:xfrm>
          <a:prstGeom prst="straightConnector1">
            <a:avLst/>
          </a:prstGeom>
          <a:noFill/>
          <a:ln cap="flat" cmpd="sng" w="28575">
            <a:solidFill>
              <a:schemeClr val="accent3"/>
            </a:solidFill>
            <a:prstDash val="dash"/>
            <a:round/>
            <a:headEnd len="med" w="med" type="none"/>
            <a:tailEnd len="med" w="med" type="triangle"/>
          </a:ln>
        </p:spPr>
      </p:cxnSp>
      <p:sp>
        <p:nvSpPr>
          <p:cNvPr id="959" name="Google Shape;959;p129"/>
          <p:cNvSpPr txBox="1"/>
          <p:nvPr/>
        </p:nvSpPr>
        <p:spPr>
          <a:xfrm>
            <a:off x="488900" y="1959475"/>
            <a:ext cx="2435400" cy="677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800">
                <a:solidFill>
                  <a:schemeClr val="accent1"/>
                </a:solidFill>
                <a:latin typeface="Poppins ExtraBold"/>
                <a:ea typeface="Poppins ExtraBold"/>
                <a:cs typeface="Poppins ExtraBold"/>
                <a:sym typeface="Poppins ExtraBold"/>
              </a:rPr>
              <a:t>Free</a:t>
            </a:r>
            <a:endParaRPr sz="1800">
              <a:solidFill>
                <a:schemeClr val="accent1"/>
              </a:solidFill>
              <a:latin typeface="Poppins ExtraBold"/>
              <a:ea typeface="Poppins ExtraBold"/>
              <a:cs typeface="Poppins ExtraBold"/>
              <a:sym typeface="Poppins ExtraBold"/>
            </a:endParaRPr>
          </a:p>
          <a:p>
            <a:pPr indent="0" lvl="0" marL="0" rtl="0" algn="ctr">
              <a:spcBef>
                <a:spcPts val="0"/>
              </a:spcBef>
              <a:spcAft>
                <a:spcPts val="1000"/>
              </a:spcAft>
              <a:buNone/>
            </a:pPr>
            <a:r>
              <a:rPr lang="en">
                <a:solidFill>
                  <a:schemeClr val="dk1"/>
                </a:solidFill>
                <a:latin typeface="Poppins Medium"/>
                <a:ea typeface="Poppins Medium"/>
                <a:cs typeface="Poppins Medium"/>
                <a:sym typeface="Poppins Medium"/>
              </a:rPr>
              <a:t>$0 per user/month</a:t>
            </a:r>
            <a:endParaRPr>
              <a:solidFill>
                <a:schemeClr val="dk1"/>
              </a:solidFill>
              <a:latin typeface="Poppins Medium"/>
              <a:ea typeface="Poppins Medium"/>
              <a:cs typeface="Poppins Medium"/>
              <a:sym typeface="Poppins Medium"/>
            </a:endParaRPr>
          </a:p>
        </p:txBody>
      </p:sp>
      <p:sp>
        <p:nvSpPr>
          <p:cNvPr id="960" name="Google Shape;960;p129"/>
          <p:cNvSpPr txBox="1"/>
          <p:nvPr/>
        </p:nvSpPr>
        <p:spPr>
          <a:xfrm>
            <a:off x="3447350" y="1959475"/>
            <a:ext cx="2435400" cy="677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800">
                <a:solidFill>
                  <a:schemeClr val="accent1"/>
                </a:solidFill>
                <a:latin typeface="Poppins ExtraBold"/>
                <a:ea typeface="Poppins ExtraBold"/>
                <a:cs typeface="Poppins ExtraBold"/>
                <a:sym typeface="Poppins ExtraBold"/>
              </a:rPr>
              <a:t>Standard</a:t>
            </a:r>
            <a:endParaRPr sz="1800">
              <a:solidFill>
                <a:schemeClr val="accent1"/>
              </a:solidFill>
              <a:latin typeface="Poppins ExtraBold"/>
              <a:ea typeface="Poppins ExtraBold"/>
              <a:cs typeface="Poppins ExtraBold"/>
              <a:sym typeface="Poppins ExtraBold"/>
            </a:endParaRPr>
          </a:p>
          <a:p>
            <a:pPr indent="0" lvl="0" marL="0" rtl="0" algn="ctr">
              <a:spcBef>
                <a:spcPts val="0"/>
              </a:spcBef>
              <a:spcAft>
                <a:spcPts val="1000"/>
              </a:spcAft>
              <a:buNone/>
            </a:pPr>
            <a:r>
              <a:rPr lang="en">
                <a:solidFill>
                  <a:schemeClr val="dk1"/>
                </a:solidFill>
                <a:latin typeface="Poppins Medium"/>
                <a:ea typeface="Poppins Medium"/>
                <a:cs typeface="Poppins Medium"/>
                <a:sym typeface="Poppins Medium"/>
              </a:rPr>
              <a:t>$8 per user/month</a:t>
            </a:r>
            <a:endParaRPr sz="1600">
              <a:solidFill>
                <a:schemeClr val="accent1"/>
              </a:solidFill>
              <a:latin typeface="Poppins ExtraBold"/>
              <a:ea typeface="Poppins ExtraBold"/>
              <a:cs typeface="Poppins ExtraBold"/>
              <a:sym typeface="Poppins ExtraBold"/>
            </a:endParaRPr>
          </a:p>
        </p:txBody>
      </p:sp>
      <p:sp>
        <p:nvSpPr>
          <p:cNvPr id="961" name="Google Shape;961;p129"/>
          <p:cNvSpPr txBox="1"/>
          <p:nvPr/>
        </p:nvSpPr>
        <p:spPr>
          <a:xfrm>
            <a:off x="6277950" y="1959475"/>
            <a:ext cx="2568000" cy="677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800">
                <a:solidFill>
                  <a:schemeClr val="accent1"/>
                </a:solidFill>
                <a:latin typeface="Poppins ExtraBold"/>
                <a:ea typeface="Poppins ExtraBold"/>
                <a:cs typeface="Poppins ExtraBold"/>
                <a:sym typeface="Poppins ExtraBold"/>
              </a:rPr>
              <a:t>Premium</a:t>
            </a:r>
            <a:endParaRPr sz="1800">
              <a:solidFill>
                <a:schemeClr val="accent1"/>
              </a:solidFill>
              <a:latin typeface="Poppins ExtraBold"/>
              <a:ea typeface="Poppins ExtraBold"/>
              <a:cs typeface="Poppins ExtraBold"/>
              <a:sym typeface="Poppins ExtraBold"/>
            </a:endParaRPr>
          </a:p>
          <a:p>
            <a:pPr indent="0" lvl="0" marL="0" rtl="0" algn="ctr">
              <a:spcBef>
                <a:spcPts val="0"/>
              </a:spcBef>
              <a:spcAft>
                <a:spcPts val="1000"/>
              </a:spcAft>
              <a:buNone/>
            </a:pPr>
            <a:r>
              <a:rPr lang="en">
                <a:solidFill>
                  <a:schemeClr val="dk1"/>
                </a:solidFill>
                <a:latin typeface="Poppins Medium"/>
                <a:ea typeface="Poppins Medium"/>
                <a:cs typeface="Poppins Medium"/>
                <a:sym typeface="Poppins Medium"/>
              </a:rPr>
              <a:t>$25 per user/month</a:t>
            </a:r>
            <a:endParaRPr sz="1600">
              <a:solidFill>
                <a:schemeClr val="accent1"/>
              </a:solidFill>
              <a:latin typeface="Poppins ExtraBold"/>
              <a:ea typeface="Poppins ExtraBold"/>
              <a:cs typeface="Poppins ExtraBold"/>
              <a:sym typeface="Poppins ExtraBold"/>
            </a:endParaRPr>
          </a:p>
        </p:txBody>
      </p:sp>
      <p:sp>
        <p:nvSpPr>
          <p:cNvPr id="962" name="Google Shape;962;p129"/>
          <p:cNvSpPr txBox="1"/>
          <p:nvPr/>
        </p:nvSpPr>
        <p:spPr>
          <a:xfrm>
            <a:off x="488912" y="2612575"/>
            <a:ext cx="2435400" cy="1698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chemeClr val="dk1"/>
                </a:solidFill>
                <a:latin typeface="Poppins"/>
                <a:ea typeface="Poppins"/>
                <a:cs typeface="Poppins"/>
                <a:sym typeface="Poppins"/>
              </a:rPr>
              <a:t>For small teams who want to track their services in a unified catalog</a:t>
            </a:r>
            <a:endParaRPr sz="1000">
              <a:solidFill>
                <a:schemeClr val="dk1"/>
              </a:solidFill>
              <a:latin typeface="Poppins"/>
              <a:ea typeface="Poppins"/>
              <a:cs typeface="Poppins"/>
              <a:sym typeface="Poppins"/>
            </a:endParaRPr>
          </a:p>
          <a:p>
            <a:pPr indent="-177800" lvl="0" marL="228600" rtl="0" algn="l">
              <a:spcBef>
                <a:spcPts val="1000"/>
              </a:spcBef>
              <a:spcAft>
                <a:spcPts val="0"/>
              </a:spcAft>
              <a:buClr>
                <a:schemeClr val="dk1"/>
              </a:buClr>
              <a:buSzPts val="1000"/>
              <a:buFont typeface="Poppins"/>
              <a:buChar char="●"/>
            </a:pPr>
            <a:r>
              <a:rPr lang="en" sz="1000">
                <a:solidFill>
                  <a:schemeClr val="dk1"/>
                </a:solidFill>
                <a:latin typeface="Poppins"/>
                <a:ea typeface="Poppins"/>
                <a:cs typeface="Poppins"/>
                <a:sym typeface="Poppins"/>
              </a:rPr>
              <a:t>Up to 3 standard users</a:t>
            </a:r>
            <a:endParaRPr sz="1000">
              <a:solidFill>
                <a:schemeClr val="dk1"/>
              </a:solidFill>
              <a:latin typeface="Poppins"/>
              <a:ea typeface="Poppins"/>
              <a:cs typeface="Poppins"/>
              <a:sym typeface="Poppins"/>
            </a:endParaRPr>
          </a:p>
          <a:p>
            <a:pPr indent="-177800" lvl="0" marL="228600" rtl="0" algn="l">
              <a:spcBef>
                <a:spcPts val="0"/>
              </a:spcBef>
              <a:spcAft>
                <a:spcPts val="0"/>
              </a:spcAft>
              <a:buClr>
                <a:schemeClr val="dk1"/>
              </a:buClr>
              <a:buSzPts val="1000"/>
              <a:buFont typeface="Poppins"/>
              <a:buChar char="●"/>
            </a:pPr>
            <a:r>
              <a:rPr lang="en" sz="1000">
                <a:solidFill>
                  <a:schemeClr val="dk1"/>
                </a:solidFill>
                <a:latin typeface="Poppins"/>
                <a:ea typeface="Poppins"/>
                <a:cs typeface="Poppins"/>
                <a:sym typeface="Poppins"/>
              </a:rPr>
              <a:t>Atlassian product integration</a:t>
            </a:r>
            <a:endParaRPr sz="1000">
              <a:solidFill>
                <a:schemeClr val="dk1"/>
              </a:solidFill>
              <a:latin typeface="Poppins"/>
              <a:ea typeface="Poppins"/>
              <a:cs typeface="Poppins"/>
              <a:sym typeface="Poppins"/>
            </a:endParaRPr>
          </a:p>
          <a:p>
            <a:pPr indent="-177800" lvl="0" marL="228600" rtl="0" algn="l">
              <a:spcBef>
                <a:spcPts val="0"/>
              </a:spcBef>
              <a:spcAft>
                <a:spcPts val="0"/>
              </a:spcAft>
              <a:buClr>
                <a:schemeClr val="dk1"/>
              </a:buClr>
              <a:buSzPts val="1000"/>
              <a:buFont typeface="Poppins"/>
              <a:buChar char="●"/>
            </a:pPr>
            <a:r>
              <a:rPr lang="en" sz="1000">
                <a:solidFill>
                  <a:schemeClr val="dk1"/>
                </a:solidFill>
                <a:latin typeface="Poppins"/>
                <a:ea typeface="Poppins"/>
                <a:cs typeface="Poppins"/>
                <a:sym typeface="Poppins"/>
              </a:rPr>
              <a:t>Default scorecards and metrics</a:t>
            </a:r>
            <a:endParaRPr sz="1000">
              <a:solidFill>
                <a:schemeClr val="dk1"/>
              </a:solidFill>
              <a:latin typeface="Poppins"/>
              <a:ea typeface="Poppins"/>
              <a:cs typeface="Poppins"/>
              <a:sym typeface="Poppins"/>
            </a:endParaRPr>
          </a:p>
          <a:p>
            <a:pPr indent="-177800" lvl="0" marL="228600" rtl="0" algn="l">
              <a:spcBef>
                <a:spcPts val="0"/>
              </a:spcBef>
              <a:spcAft>
                <a:spcPts val="0"/>
              </a:spcAft>
              <a:buClr>
                <a:schemeClr val="dk1"/>
              </a:buClr>
              <a:buSzPts val="1000"/>
              <a:buFont typeface="Poppins"/>
              <a:buChar char="●"/>
            </a:pPr>
            <a:r>
              <a:rPr lang="en" sz="1000">
                <a:solidFill>
                  <a:schemeClr val="dk1"/>
                </a:solidFill>
                <a:latin typeface="Poppins"/>
                <a:ea typeface="Poppins"/>
                <a:cs typeface="Poppins"/>
                <a:sym typeface="Poppins"/>
              </a:rPr>
              <a:t>Limited templates customization</a:t>
            </a:r>
            <a:endParaRPr sz="1000">
              <a:solidFill>
                <a:schemeClr val="dk1"/>
              </a:solidFill>
              <a:latin typeface="Poppins"/>
              <a:ea typeface="Poppins"/>
              <a:cs typeface="Poppins"/>
              <a:sym typeface="Poppins"/>
            </a:endParaRPr>
          </a:p>
          <a:p>
            <a:pPr indent="-177800" lvl="0" marL="228600" rtl="0" algn="l">
              <a:spcBef>
                <a:spcPts val="0"/>
              </a:spcBef>
              <a:spcAft>
                <a:spcPts val="0"/>
              </a:spcAft>
              <a:buClr>
                <a:schemeClr val="dk1"/>
              </a:buClr>
              <a:buSzPts val="1000"/>
              <a:buFont typeface="Poppins"/>
              <a:buChar char="●"/>
            </a:pPr>
            <a:r>
              <a:rPr lang="en" sz="1000">
                <a:solidFill>
                  <a:schemeClr val="dk1"/>
                </a:solidFill>
                <a:latin typeface="Poppins"/>
                <a:ea typeface="Poppins"/>
                <a:cs typeface="Poppins"/>
                <a:sym typeface="Poppins"/>
              </a:rPr>
              <a:t>Community support</a:t>
            </a:r>
            <a:endParaRPr sz="1000">
              <a:solidFill>
                <a:schemeClr val="dk1"/>
              </a:solidFill>
              <a:latin typeface="Poppins"/>
              <a:ea typeface="Poppins"/>
              <a:cs typeface="Poppins"/>
              <a:sym typeface="Poppins"/>
            </a:endParaRPr>
          </a:p>
          <a:p>
            <a:pPr indent="-177800" lvl="0" marL="228600" rtl="0" algn="l">
              <a:spcBef>
                <a:spcPts val="0"/>
              </a:spcBef>
              <a:spcAft>
                <a:spcPts val="0"/>
              </a:spcAft>
              <a:buClr>
                <a:schemeClr val="dk1"/>
              </a:buClr>
              <a:buSzPts val="1000"/>
              <a:buFont typeface="Poppins"/>
              <a:buChar char="●"/>
            </a:pPr>
            <a:r>
              <a:rPr lang="en" sz="1000">
                <a:solidFill>
                  <a:schemeClr val="dk1"/>
                </a:solidFill>
                <a:latin typeface="Poppins"/>
                <a:ea typeface="Poppins"/>
                <a:cs typeface="Poppins"/>
                <a:sym typeface="Poppins"/>
              </a:rPr>
              <a:t>30 days data retention</a:t>
            </a:r>
            <a:endParaRPr sz="1000">
              <a:solidFill>
                <a:schemeClr val="dk1"/>
              </a:solidFill>
              <a:latin typeface="Poppins"/>
              <a:ea typeface="Poppins"/>
              <a:cs typeface="Poppins"/>
              <a:sym typeface="Poppins"/>
            </a:endParaRPr>
          </a:p>
        </p:txBody>
      </p:sp>
      <p:sp>
        <p:nvSpPr>
          <p:cNvPr id="963" name="Google Shape;963;p129"/>
          <p:cNvSpPr txBox="1"/>
          <p:nvPr/>
        </p:nvSpPr>
        <p:spPr>
          <a:xfrm>
            <a:off x="3386000" y="2612575"/>
            <a:ext cx="2496600" cy="1852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chemeClr val="dk1"/>
                </a:solidFill>
                <a:latin typeface="Poppins"/>
                <a:ea typeface="Poppins"/>
                <a:cs typeface="Poppins"/>
                <a:sym typeface="Poppins"/>
              </a:rPr>
              <a:t>For teams looking to improve their developer experience and ops</a:t>
            </a:r>
            <a:endParaRPr sz="1000">
              <a:solidFill>
                <a:schemeClr val="dk1"/>
              </a:solidFill>
              <a:latin typeface="Poppins"/>
              <a:ea typeface="Poppins"/>
              <a:cs typeface="Poppins"/>
              <a:sym typeface="Poppins"/>
            </a:endParaRPr>
          </a:p>
          <a:p>
            <a:pPr indent="-177800" lvl="0" marL="228600" rtl="0" algn="l">
              <a:spcBef>
                <a:spcPts val="1000"/>
              </a:spcBef>
              <a:spcAft>
                <a:spcPts val="0"/>
              </a:spcAft>
              <a:buClr>
                <a:schemeClr val="dk1"/>
              </a:buClr>
              <a:buSzPts val="1000"/>
              <a:buFont typeface="Poppins"/>
              <a:buChar char="●"/>
            </a:pPr>
            <a:r>
              <a:rPr lang="en" sz="1000">
                <a:solidFill>
                  <a:schemeClr val="dk1"/>
                </a:solidFill>
                <a:latin typeface="Poppins"/>
                <a:ea typeface="Poppins"/>
                <a:cs typeface="Poppins"/>
                <a:sym typeface="Poppins"/>
              </a:rPr>
              <a:t>Up to 35k standard users</a:t>
            </a:r>
            <a:endParaRPr sz="1000">
              <a:solidFill>
                <a:schemeClr val="dk1"/>
              </a:solidFill>
              <a:latin typeface="Poppins"/>
              <a:ea typeface="Poppins"/>
              <a:cs typeface="Poppins"/>
              <a:sym typeface="Poppins"/>
            </a:endParaRPr>
          </a:p>
          <a:p>
            <a:pPr indent="-177800" lvl="0" marL="228600" rtl="0" algn="l">
              <a:spcBef>
                <a:spcPts val="0"/>
              </a:spcBef>
              <a:spcAft>
                <a:spcPts val="0"/>
              </a:spcAft>
              <a:buClr>
                <a:schemeClr val="dk1"/>
              </a:buClr>
              <a:buSzPts val="1000"/>
              <a:buFont typeface="Poppins"/>
              <a:buChar char="●"/>
            </a:pPr>
            <a:r>
              <a:rPr lang="en" sz="1000">
                <a:solidFill>
                  <a:schemeClr val="dk1"/>
                </a:solidFill>
                <a:latin typeface="Poppins"/>
                <a:ea typeface="Poppins"/>
                <a:cs typeface="Poppins"/>
                <a:sym typeface="Poppins"/>
              </a:rPr>
              <a:t>Custom scorecards and metrics</a:t>
            </a:r>
            <a:endParaRPr sz="1000">
              <a:solidFill>
                <a:schemeClr val="dk1"/>
              </a:solidFill>
              <a:latin typeface="Poppins"/>
              <a:ea typeface="Poppins"/>
              <a:cs typeface="Poppins"/>
              <a:sym typeface="Poppins"/>
            </a:endParaRPr>
          </a:p>
          <a:p>
            <a:pPr indent="-177800" lvl="0" marL="228600" rtl="0" algn="l">
              <a:spcBef>
                <a:spcPts val="0"/>
              </a:spcBef>
              <a:spcAft>
                <a:spcPts val="0"/>
              </a:spcAft>
              <a:buClr>
                <a:schemeClr val="dk1"/>
              </a:buClr>
              <a:buSzPts val="1000"/>
              <a:buFont typeface="Poppins"/>
              <a:buChar char="●"/>
            </a:pPr>
            <a:r>
              <a:rPr lang="en" sz="1000">
                <a:solidFill>
                  <a:schemeClr val="dk1"/>
                </a:solidFill>
                <a:latin typeface="Poppins"/>
                <a:ea typeface="Poppins"/>
                <a:cs typeface="Poppins"/>
                <a:sym typeface="Poppins"/>
              </a:rPr>
              <a:t>Software templates</a:t>
            </a:r>
            <a:endParaRPr sz="1000">
              <a:solidFill>
                <a:schemeClr val="dk1"/>
              </a:solidFill>
              <a:latin typeface="Poppins"/>
              <a:ea typeface="Poppins"/>
              <a:cs typeface="Poppins"/>
              <a:sym typeface="Poppins"/>
            </a:endParaRPr>
          </a:p>
          <a:p>
            <a:pPr indent="-177800" lvl="0" marL="228600" rtl="0" algn="l">
              <a:spcBef>
                <a:spcPts val="0"/>
              </a:spcBef>
              <a:spcAft>
                <a:spcPts val="0"/>
              </a:spcAft>
              <a:buClr>
                <a:schemeClr val="dk1"/>
              </a:buClr>
              <a:buSzPts val="1000"/>
              <a:buFont typeface="Poppins"/>
              <a:buChar char="●"/>
            </a:pPr>
            <a:r>
              <a:rPr lang="en" sz="1000">
                <a:solidFill>
                  <a:schemeClr val="dk1"/>
                </a:solidFill>
                <a:latin typeface="Poppins"/>
                <a:ea typeface="Poppins"/>
                <a:cs typeface="Poppins"/>
                <a:sym typeface="Poppins"/>
              </a:rPr>
              <a:t>Marketplace apps</a:t>
            </a:r>
            <a:endParaRPr sz="1000">
              <a:solidFill>
                <a:schemeClr val="dk1"/>
              </a:solidFill>
              <a:latin typeface="Poppins"/>
              <a:ea typeface="Poppins"/>
              <a:cs typeface="Poppins"/>
              <a:sym typeface="Poppins"/>
            </a:endParaRPr>
          </a:p>
          <a:p>
            <a:pPr indent="-177800" lvl="0" marL="228600" rtl="0" algn="l">
              <a:spcBef>
                <a:spcPts val="0"/>
              </a:spcBef>
              <a:spcAft>
                <a:spcPts val="0"/>
              </a:spcAft>
              <a:buClr>
                <a:schemeClr val="dk1"/>
              </a:buClr>
              <a:buSzPts val="1000"/>
              <a:buFont typeface="Poppins"/>
              <a:buChar char="●"/>
            </a:pPr>
            <a:r>
              <a:rPr lang="en" sz="1000">
                <a:solidFill>
                  <a:schemeClr val="dk1"/>
                </a:solidFill>
                <a:latin typeface="Poppins"/>
                <a:ea typeface="Poppins"/>
                <a:cs typeface="Poppins"/>
                <a:sym typeface="Poppins"/>
              </a:rPr>
              <a:t>Advanced support </a:t>
            </a:r>
            <a:r>
              <a:rPr lang="en" sz="1000">
                <a:solidFill>
                  <a:schemeClr val="dk1"/>
                </a:solidFill>
                <a:latin typeface="Poppins"/>
                <a:ea typeface="Poppins"/>
                <a:cs typeface="Poppins"/>
                <a:sym typeface="Poppins"/>
              </a:rPr>
              <a:t>and one-year of</a:t>
            </a:r>
            <a:r>
              <a:rPr lang="en" sz="1000">
                <a:solidFill>
                  <a:schemeClr val="dk1"/>
                </a:solidFill>
                <a:latin typeface="Poppins"/>
                <a:ea typeface="Poppins"/>
                <a:cs typeface="Poppins"/>
                <a:sym typeface="Poppins"/>
              </a:rPr>
              <a:t> data retention</a:t>
            </a:r>
            <a:endParaRPr sz="1000">
              <a:solidFill>
                <a:schemeClr val="dk1"/>
              </a:solidFill>
              <a:latin typeface="Poppins"/>
              <a:ea typeface="Poppins"/>
              <a:cs typeface="Poppins"/>
              <a:sym typeface="Poppins"/>
            </a:endParaRPr>
          </a:p>
          <a:p>
            <a:pPr indent="-177800" lvl="0" marL="228600" rtl="0" algn="l">
              <a:spcBef>
                <a:spcPts val="0"/>
              </a:spcBef>
              <a:spcAft>
                <a:spcPts val="0"/>
              </a:spcAft>
              <a:buClr>
                <a:schemeClr val="dk1"/>
              </a:buClr>
              <a:buSzPts val="1000"/>
              <a:buFont typeface="Poppins"/>
              <a:buChar char="●"/>
            </a:pPr>
            <a:r>
              <a:rPr lang="en" sz="1000">
                <a:solidFill>
                  <a:schemeClr val="dk1"/>
                </a:solidFill>
                <a:latin typeface="Poppins"/>
                <a:ea typeface="Poppins"/>
                <a:cs typeface="Poppins"/>
                <a:sym typeface="Poppins"/>
              </a:rPr>
              <a:t>Alerts and on-call scheduling (coming </a:t>
            </a:r>
            <a:r>
              <a:rPr lang="en" sz="1000">
                <a:solidFill>
                  <a:schemeClr val="dk1"/>
                </a:solidFill>
                <a:latin typeface="Poppins"/>
                <a:ea typeface="Poppins"/>
                <a:cs typeface="Poppins"/>
                <a:sym typeface="Poppins"/>
              </a:rPr>
              <a:t>soon)</a:t>
            </a:r>
            <a:endParaRPr sz="1000">
              <a:solidFill>
                <a:schemeClr val="dk1"/>
              </a:solidFill>
              <a:latin typeface="Poppins"/>
              <a:ea typeface="Poppins"/>
              <a:cs typeface="Poppins"/>
              <a:sym typeface="Poppins"/>
            </a:endParaRPr>
          </a:p>
        </p:txBody>
      </p:sp>
      <p:sp>
        <p:nvSpPr>
          <p:cNvPr id="964" name="Google Shape;964;p129"/>
          <p:cNvSpPr txBox="1"/>
          <p:nvPr/>
        </p:nvSpPr>
        <p:spPr>
          <a:xfrm>
            <a:off x="6477225" y="2612575"/>
            <a:ext cx="2496600" cy="2006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chemeClr val="dk1"/>
                </a:solidFill>
                <a:latin typeface="Poppins"/>
                <a:ea typeface="Poppins"/>
                <a:cs typeface="Poppins"/>
                <a:sym typeface="Poppins"/>
              </a:rPr>
              <a:t>For organizations looking to customize and scale their internal developer platform </a:t>
            </a:r>
            <a:endParaRPr sz="1000">
              <a:solidFill>
                <a:schemeClr val="dk1"/>
              </a:solidFill>
              <a:latin typeface="Poppins"/>
              <a:ea typeface="Poppins"/>
              <a:cs typeface="Poppins"/>
              <a:sym typeface="Poppins"/>
            </a:endParaRPr>
          </a:p>
          <a:p>
            <a:pPr indent="-177800" lvl="0" marL="228600" rtl="0" algn="l">
              <a:spcBef>
                <a:spcPts val="1000"/>
              </a:spcBef>
              <a:spcAft>
                <a:spcPts val="0"/>
              </a:spcAft>
              <a:buClr>
                <a:schemeClr val="dk1"/>
              </a:buClr>
              <a:buSzPts val="1000"/>
              <a:buFont typeface="Poppins"/>
              <a:buChar char="●"/>
            </a:pPr>
            <a:r>
              <a:rPr lang="en" sz="1000">
                <a:solidFill>
                  <a:schemeClr val="dk1"/>
                </a:solidFill>
                <a:latin typeface="Poppins"/>
                <a:ea typeface="Poppins"/>
                <a:cs typeface="Poppins"/>
                <a:sym typeface="Poppins"/>
              </a:rPr>
              <a:t>Advanced configuration: permissions</a:t>
            </a:r>
            <a:r>
              <a:rPr lang="en" sz="1000">
                <a:solidFill>
                  <a:schemeClr val="dk1"/>
                </a:solidFill>
                <a:latin typeface="Poppins"/>
                <a:ea typeface="Poppins"/>
                <a:cs typeface="Poppins"/>
                <a:sym typeface="Poppins"/>
              </a:rPr>
              <a:t>, </a:t>
            </a:r>
            <a:r>
              <a:rPr lang="en" sz="1000">
                <a:solidFill>
                  <a:schemeClr val="dk1"/>
                </a:solidFill>
                <a:latin typeface="Poppins"/>
                <a:ea typeface="Poppins"/>
                <a:cs typeface="Poppins"/>
                <a:sym typeface="Poppins"/>
              </a:rPr>
              <a:t>IP allowlisting</a:t>
            </a:r>
            <a:endParaRPr sz="1000">
              <a:solidFill>
                <a:schemeClr val="dk1"/>
              </a:solidFill>
              <a:latin typeface="Poppins"/>
              <a:ea typeface="Poppins"/>
              <a:cs typeface="Poppins"/>
              <a:sym typeface="Poppins"/>
            </a:endParaRPr>
          </a:p>
          <a:p>
            <a:pPr indent="-177800" lvl="0" marL="228600" rtl="0" algn="l">
              <a:spcBef>
                <a:spcPts val="0"/>
              </a:spcBef>
              <a:spcAft>
                <a:spcPts val="0"/>
              </a:spcAft>
              <a:buClr>
                <a:schemeClr val="dk1"/>
              </a:buClr>
              <a:buSzPts val="1000"/>
              <a:buFont typeface="Poppins"/>
              <a:buChar char="●"/>
            </a:pPr>
            <a:r>
              <a:rPr lang="en" sz="1000">
                <a:solidFill>
                  <a:schemeClr val="dk1"/>
                </a:solidFill>
                <a:latin typeface="Poppins"/>
                <a:ea typeface="Poppins"/>
                <a:cs typeface="Poppins"/>
                <a:sym typeface="Poppins"/>
              </a:rPr>
              <a:t>Two years of</a:t>
            </a:r>
            <a:r>
              <a:rPr lang="en" sz="1000">
                <a:solidFill>
                  <a:schemeClr val="dk1"/>
                </a:solidFill>
                <a:latin typeface="Poppins"/>
                <a:ea typeface="Poppins"/>
                <a:cs typeface="Poppins"/>
                <a:sym typeface="Poppins"/>
              </a:rPr>
              <a:t> data retention</a:t>
            </a:r>
            <a:endParaRPr sz="1000">
              <a:solidFill>
                <a:schemeClr val="dk1"/>
              </a:solidFill>
              <a:latin typeface="Poppins"/>
              <a:ea typeface="Poppins"/>
              <a:cs typeface="Poppins"/>
              <a:sym typeface="Poppins"/>
            </a:endParaRPr>
          </a:p>
          <a:p>
            <a:pPr indent="-177800" lvl="0" marL="228600" rtl="0" algn="l">
              <a:spcBef>
                <a:spcPts val="0"/>
              </a:spcBef>
              <a:spcAft>
                <a:spcPts val="0"/>
              </a:spcAft>
              <a:buClr>
                <a:schemeClr val="dk1"/>
              </a:buClr>
              <a:buSzPts val="1000"/>
              <a:buFont typeface="Poppins"/>
              <a:buChar char="●"/>
            </a:pPr>
            <a:r>
              <a:rPr lang="en" sz="1000">
                <a:solidFill>
                  <a:schemeClr val="dk1"/>
                </a:solidFill>
                <a:latin typeface="Poppins"/>
                <a:ea typeface="Poppins"/>
                <a:cs typeface="Poppins"/>
                <a:sym typeface="Poppins"/>
              </a:rPr>
              <a:t>99.99% uptime SLA and dedicated 24/7 support</a:t>
            </a:r>
            <a:endParaRPr sz="1000">
              <a:solidFill>
                <a:schemeClr val="dk1"/>
              </a:solidFill>
              <a:latin typeface="Poppins"/>
              <a:ea typeface="Poppins"/>
              <a:cs typeface="Poppins"/>
              <a:sym typeface="Poppins"/>
            </a:endParaRPr>
          </a:p>
          <a:p>
            <a:pPr indent="-177800" lvl="0" marL="228600" rtl="0" algn="l">
              <a:spcBef>
                <a:spcPts val="0"/>
              </a:spcBef>
              <a:spcAft>
                <a:spcPts val="0"/>
              </a:spcAft>
              <a:buClr>
                <a:schemeClr val="dk1"/>
              </a:buClr>
              <a:buSzPts val="1000"/>
              <a:buFont typeface="Poppins"/>
              <a:buChar char="●"/>
            </a:pPr>
            <a:r>
              <a:rPr lang="en" sz="1000">
                <a:solidFill>
                  <a:schemeClr val="dk1"/>
                </a:solidFill>
                <a:latin typeface="Poppins"/>
                <a:ea typeface="Poppins"/>
                <a:cs typeface="Poppins"/>
                <a:sym typeface="Poppins"/>
              </a:rPr>
              <a:t>Advanced alerts and on-call configuration and notifications (coming soon)</a:t>
            </a:r>
            <a:endParaRPr sz="1000">
              <a:solidFill>
                <a:schemeClr val="dk1"/>
              </a:solidFill>
              <a:latin typeface="Poppins"/>
              <a:ea typeface="Poppins"/>
              <a:cs typeface="Poppins"/>
              <a:sym typeface="Poppins"/>
            </a:endParaRPr>
          </a:p>
        </p:txBody>
      </p:sp>
      <p:pic>
        <p:nvPicPr>
          <p:cNvPr id="965" name="Google Shape;965;p129"/>
          <p:cNvPicPr preferRelativeResize="0"/>
          <p:nvPr/>
        </p:nvPicPr>
        <p:blipFill>
          <a:blip r:embed="rId6">
            <a:alphaModFix/>
          </a:blip>
          <a:stretch>
            <a:fillRect/>
          </a:stretch>
        </p:blipFill>
        <p:spPr>
          <a:xfrm>
            <a:off x="6408779" y="1023221"/>
            <a:ext cx="433725" cy="124300"/>
          </a:xfrm>
          <a:prstGeom prst="rect">
            <a:avLst/>
          </a:prstGeom>
          <a:noFill/>
          <a:ln>
            <a:noFill/>
          </a:ln>
        </p:spPr>
      </p:pic>
      <p:pic>
        <p:nvPicPr>
          <p:cNvPr id="966" name="Google Shape;966;p129"/>
          <p:cNvPicPr preferRelativeResize="0"/>
          <p:nvPr/>
        </p:nvPicPr>
        <p:blipFill>
          <a:blip r:embed="rId7">
            <a:alphaModFix/>
          </a:blip>
          <a:stretch>
            <a:fillRect/>
          </a:stretch>
        </p:blipFill>
        <p:spPr>
          <a:xfrm>
            <a:off x="7822809" y="1360413"/>
            <a:ext cx="320267" cy="197425"/>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0" name="Shape 970"/>
        <p:cNvGrpSpPr/>
        <p:nvPr/>
      </p:nvGrpSpPr>
      <p:grpSpPr>
        <a:xfrm>
          <a:off x="0" y="0"/>
          <a:ext cx="0" cy="0"/>
          <a:chOff x="0" y="0"/>
          <a:chExt cx="0" cy="0"/>
        </a:xfrm>
      </p:grpSpPr>
      <p:sp>
        <p:nvSpPr>
          <p:cNvPr id="971" name="Google Shape;971;p130"/>
          <p:cNvSpPr txBox="1"/>
          <p:nvPr>
            <p:ph idx="4294967295" type="title"/>
          </p:nvPr>
        </p:nvSpPr>
        <p:spPr>
          <a:xfrm>
            <a:off x="1047750" y="-63600"/>
            <a:ext cx="7048500" cy="1305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t/>
            </a:r>
            <a:endParaRPr b="0" sz="2400">
              <a:latin typeface="Poppins ExtraBold"/>
              <a:ea typeface="Poppins ExtraBold"/>
              <a:cs typeface="Poppins ExtraBold"/>
              <a:sym typeface="Poppins ExtraBold"/>
            </a:endParaRPr>
          </a:p>
          <a:p>
            <a:pPr indent="0" lvl="0" marL="0" rtl="0" algn="ctr">
              <a:spcBef>
                <a:spcPts val="0"/>
              </a:spcBef>
              <a:spcAft>
                <a:spcPts val="0"/>
              </a:spcAft>
              <a:buNone/>
            </a:pPr>
            <a:r>
              <a:rPr b="0" lang="en">
                <a:latin typeface="Poppins ExtraBold"/>
                <a:ea typeface="Poppins ExtraBold"/>
                <a:cs typeface="Poppins ExtraBold"/>
                <a:sym typeface="Poppins ExtraBold"/>
              </a:rPr>
              <a:t>Compass Premium</a:t>
            </a:r>
            <a:endParaRPr b="0">
              <a:latin typeface="Poppins ExtraBold"/>
              <a:ea typeface="Poppins ExtraBold"/>
              <a:cs typeface="Poppins ExtraBold"/>
              <a:sym typeface="Poppins ExtraBold"/>
            </a:endParaRPr>
          </a:p>
        </p:txBody>
      </p:sp>
      <p:grpSp>
        <p:nvGrpSpPr>
          <p:cNvPr id="972" name="Google Shape;972;p130"/>
          <p:cNvGrpSpPr/>
          <p:nvPr/>
        </p:nvGrpSpPr>
        <p:grpSpPr>
          <a:xfrm>
            <a:off x="2015937" y="4354575"/>
            <a:ext cx="5112125" cy="469501"/>
            <a:chOff x="2015937" y="4478400"/>
            <a:chExt cx="5112125" cy="469501"/>
          </a:xfrm>
        </p:grpSpPr>
        <p:sp>
          <p:nvSpPr>
            <p:cNvPr id="973" name="Google Shape;973;p130"/>
            <p:cNvSpPr txBox="1"/>
            <p:nvPr/>
          </p:nvSpPr>
          <p:spPr>
            <a:xfrm>
              <a:off x="2366762" y="4478400"/>
              <a:ext cx="4761300" cy="469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850">
                  <a:solidFill>
                    <a:schemeClr val="accent1"/>
                  </a:solidFill>
                  <a:latin typeface="Poppins ExtraBold"/>
                  <a:ea typeface="Poppins ExtraBold"/>
                  <a:cs typeface="Poppins ExtraBold"/>
                  <a:sym typeface="Poppins ExtraBold"/>
                </a:rPr>
                <a:t>One simple price: </a:t>
              </a:r>
              <a:r>
                <a:rPr lang="en" sz="1850">
                  <a:solidFill>
                    <a:schemeClr val="dk1"/>
                  </a:solidFill>
                  <a:latin typeface="Poppins Medium"/>
                  <a:ea typeface="Poppins Medium"/>
                  <a:cs typeface="Poppins Medium"/>
                  <a:sym typeface="Poppins Medium"/>
                </a:rPr>
                <a:t>$25 per user/month</a:t>
              </a:r>
              <a:endParaRPr sz="1850">
                <a:solidFill>
                  <a:schemeClr val="accent1"/>
                </a:solidFill>
                <a:latin typeface="Poppins ExtraBold"/>
                <a:ea typeface="Poppins ExtraBold"/>
                <a:cs typeface="Poppins ExtraBold"/>
                <a:sym typeface="Poppins ExtraBold"/>
              </a:endParaRPr>
            </a:p>
          </p:txBody>
        </p:sp>
        <p:pic>
          <p:nvPicPr>
            <p:cNvPr id="974" name="Google Shape;974;p130"/>
            <p:cNvPicPr preferRelativeResize="0"/>
            <p:nvPr/>
          </p:nvPicPr>
          <p:blipFill>
            <a:blip r:embed="rId3">
              <a:alphaModFix/>
            </a:blip>
            <a:stretch>
              <a:fillRect/>
            </a:stretch>
          </p:blipFill>
          <p:spPr>
            <a:xfrm>
              <a:off x="2015937" y="4478400"/>
              <a:ext cx="469500" cy="469500"/>
            </a:xfrm>
            <a:prstGeom prst="rect">
              <a:avLst/>
            </a:prstGeom>
            <a:noFill/>
            <a:ln>
              <a:noFill/>
            </a:ln>
          </p:spPr>
        </p:pic>
      </p:grpSp>
      <p:sp>
        <p:nvSpPr>
          <p:cNvPr id="975" name="Google Shape;975;p130"/>
          <p:cNvSpPr txBox="1"/>
          <p:nvPr/>
        </p:nvSpPr>
        <p:spPr>
          <a:xfrm>
            <a:off x="1134271" y="2890825"/>
            <a:ext cx="1965900" cy="858900"/>
          </a:xfrm>
          <a:prstGeom prst="rect">
            <a:avLst/>
          </a:prstGeom>
          <a:noFill/>
          <a:ln>
            <a:noFill/>
          </a:ln>
        </p:spPr>
        <p:txBody>
          <a:bodyPr anchorCtr="0" anchor="t" bIns="91425" lIns="91425" spcFirstLastPara="1" rIns="91425" wrap="square" tIns="91425">
            <a:spAutoFit/>
          </a:bodyPr>
          <a:lstStyle/>
          <a:p>
            <a:pPr indent="0" lvl="0" marL="0" rtl="0" algn="ctr">
              <a:lnSpc>
                <a:spcPct val="150000"/>
              </a:lnSpc>
              <a:spcBef>
                <a:spcPts val="0"/>
              </a:spcBef>
              <a:spcAft>
                <a:spcPts val="0"/>
              </a:spcAft>
              <a:buNone/>
            </a:pPr>
            <a:r>
              <a:rPr b="1" lang="en" sz="1200">
                <a:solidFill>
                  <a:srgbClr val="292A2E"/>
                </a:solidFill>
                <a:highlight>
                  <a:srgbClr val="D9EAD3"/>
                </a:highlight>
                <a:latin typeface="Poppins"/>
                <a:ea typeface="Poppins"/>
                <a:cs typeface="Poppins"/>
                <a:sym typeface="Poppins"/>
              </a:rPr>
              <a:t>Premium Support</a:t>
            </a:r>
            <a:endParaRPr b="1" sz="1200">
              <a:solidFill>
                <a:srgbClr val="292A2E"/>
              </a:solidFill>
              <a:highlight>
                <a:srgbClr val="D9EAD3"/>
              </a:highlight>
              <a:latin typeface="Poppins"/>
              <a:ea typeface="Poppins"/>
              <a:cs typeface="Poppins"/>
              <a:sym typeface="Poppins"/>
            </a:endParaRPr>
          </a:p>
          <a:p>
            <a:pPr indent="0" lvl="0" marL="0" rtl="0" algn="ctr">
              <a:lnSpc>
                <a:spcPct val="115000"/>
              </a:lnSpc>
              <a:spcBef>
                <a:spcPts val="0"/>
              </a:spcBef>
              <a:spcAft>
                <a:spcPts val="1200"/>
              </a:spcAft>
              <a:buNone/>
            </a:pPr>
            <a:r>
              <a:rPr lang="en" sz="1200">
                <a:solidFill>
                  <a:srgbClr val="292A2E"/>
                </a:solidFill>
                <a:latin typeface="Roboto"/>
                <a:ea typeface="Roboto"/>
                <a:cs typeface="Roboto"/>
                <a:sym typeface="Roboto"/>
              </a:rPr>
              <a:t>24/7 premium support and 99.9% uptime SLA</a:t>
            </a:r>
            <a:endParaRPr sz="1200">
              <a:solidFill>
                <a:srgbClr val="292A2E"/>
              </a:solidFill>
              <a:latin typeface="Roboto"/>
              <a:ea typeface="Roboto"/>
              <a:cs typeface="Roboto"/>
              <a:sym typeface="Roboto"/>
            </a:endParaRPr>
          </a:p>
        </p:txBody>
      </p:sp>
      <p:sp>
        <p:nvSpPr>
          <p:cNvPr id="976" name="Google Shape;976;p130"/>
          <p:cNvSpPr txBox="1"/>
          <p:nvPr/>
        </p:nvSpPr>
        <p:spPr>
          <a:xfrm>
            <a:off x="1134263" y="1577700"/>
            <a:ext cx="1965900" cy="1071300"/>
          </a:xfrm>
          <a:prstGeom prst="rect">
            <a:avLst/>
          </a:prstGeom>
          <a:noFill/>
          <a:ln>
            <a:noFill/>
          </a:ln>
        </p:spPr>
        <p:txBody>
          <a:bodyPr anchorCtr="0" anchor="t" bIns="91425" lIns="91425" spcFirstLastPara="1" rIns="91425" wrap="square" tIns="91425">
            <a:spAutoFit/>
          </a:bodyPr>
          <a:lstStyle/>
          <a:p>
            <a:pPr indent="0" lvl="0" marL="0" rtl="0" algn="ctr">
              <a:lnSpc>
                <a:spcPct val="150000"/>
              </a:lnSpc>
              <a:spcBef>
                <a:spcPts val="0"/>
              </a:spcBef>
              <a:spcAft>
                <a:spcPts val="0"/>
              </a:spcAft>
              <a:buNone/>
            </a:pPr>
            <a:r>
              <a:rPr b="1" lang="en" sz="1200">
                <a:solidFill>
                  <a:srgbClr val="292A2E"/>
                </a:solidFill>
                <a:highlight>
                  <a:srgbClr val="C9DAF8"/>
                </a:highlight>
                <a:latin typeface="Poppins"/>
                <a:ea typeface="Poppins"/>
                <a:cs typeface="Poppins"/>
                <a:sym typeface="Poppins"/>
              </a:rPr>
              <a:t>Permission Policies</a:t>
            </a:r>
            <a:endParaRPr b="1" sz="1200">
              <a:solidFill>
                <a:srgbClr val="292A2E"/>
              </a:solidFill>
              <a:highlight>
                <a:srgbClr val="C9DAF8"/>
              </a:highlight>
              <a:latin typeface="Poppins"/>
              <a:ea typeface="Poppins"/>
              <a:cs typeface="Poppins"/>
              <a:sym typeface="Poppins"/>
            </a:endParaRPr>
          </a:p>
          <a:p>
            <a:pPr indent="0" lvl="0" marL="0" rtl="0" algn="ctr">
              <a:lnSpc>
                <a:spcPct val="115000"/>
              </a:lnSpc>
              <a:spcBef>
                <a:spcPts val="0"/>
              </a:spcBef>
              <a:spcAft>
                <a:spcPts val="1200"/>
              </a:spcAft>
              <a:buNone/>
            </a:pPr>
            <a:r>
              <a:rPr lang="en" sz="1200">
                <a:solidFill>
                  <a:srgbClr val="292A2E"/>
                </a:solidFill>
                <a:latin typeface="Roboto"/>
                <a:ea typeface="Roboto"/>
                <a:cs typeface="Roboto"/>
                <a:sym typeface="Roboto"/>
              </a:rPr>
              <a:t>Restrict access to critical actions to only those who need it</a:t>
            </a:r>
            <a:endParaRPr sz="1200">
              <a:solidFill>
                <a:srgbClr val="292A2E"/>
              </a:solidFill>
              <a:latin typeface="Roboto"/>
              <a:ea typeface="Roboto"/>
              <a:cs typeface="Roboto"/>
              <a:sym typeface="Roboto"/>
            </a:endParaRPr>
          </a:p>
        </p:txBody>
      </p:sp>
      <p:sp>
        <p:nvSpPr>
          <p:cNvPr id="977" name="Google Shape;977;p130"/>
          <p:cNvSpPr txBox="1"/>
          <p:nvPr/>
        </p:nvSpPr>
        <p:spPr>
          <a:xfrm>
            <a:off x="3589054" y="1577700"/>
            <a:ext cx="1965900" cy="1071300"/>
          </a:xfrm>
          <a:prstGeom prst="rect">
            <a:avLst/>
          </a:prstGeom>
          <a:noFill/>
          <a:ln>
            <a:noFill/>
          </a:ln>
        </p:spPr>
        <p:txBody>
          <a:bodyPr anchorCtr="0" anchor="t" bIns="91425" lIns="91425" spcFirstLastPara="1" rIns="91425" wrap="square" tIns="91425">
            <a:spAutoFit/>
          </a:bodyPr>
          <a:lstStyle/>
          <a:p>
            <a:pPr indent="0" lvl="0" marL="0" rtl="0" algn="ctr">
              <a:lnSpc>
                <a:spcPct val="150000"/>
              </a:lnSpc>
              <a:spcBef>
                <a:spcPts val="0"/>
              </a:spcBef>
              <a:spcAft>
                <a:spcPts val="0"/>
              </a:spcAft>
              <a:buNone/>
            </a:pPr>
            <a:r>
              <a:rPr b="1" lang="en" sz="1200">
                <a:solidFill>
                  <a:srgbClr val="292A2E"/>
                </a:solidFill>
                <a:highlight>
                  <a:srgbClr val="C9DAF8"/>
                </a:highlight>
                <a:latin typeface="Poppins"/>
                <a:ea typeface="Poppins"/>
                <a:cs typeface="Poppins"/>
                <a:sym typeface="Poppins"/>
              </a:rPr>
              <a:t>More Custom Objects</a:t>
            </a:r>
            <a:endParaRPr b="1" sz="1200">
              <a:solidFill>
                <a:srgbClr val="292A2E"/>
              </a:solidFill>
              <a:highlight>
                <a:srgbClr val="C9DAF8"/>
              </a:highlight>
              <a:latin typeface="Poppins"/>
              <a:ea typeface="Poppins"/>
              <a:cs typeface="Poppins"/>
              <a:sym typeface="Poppins"/>
            </a:endParaRPr>
          </a:p>
          <a:p>
            <a:pPr indent="0" lvl="0" marL="0" rtl="0" algn="ctr">
              <a:lnSpc>
                <a:spcPct val="115000"/>
              </a:lnSpc>
              <a:spcBef>
                <a:spcPts val="0"/>
              </a:spcBef>
              <a:spcAft>
                <a:spcPts val="1200"/>
              </a:spcAft>
              <a:buNone/>
            </a:pPr>
            <a:r>
              <a:rPr lang="en" sz="1200">
                <a:solidFill>
                  <a:srgbClr val="292A2E"/>
                </a:solidFill>
                <a:latin typeface="Roboto"/>
                <a:ea typeface="Roboto"/>
                <a:cs typeface="Roboto"/>
                <a:sym typeface="Roboto"/>
              </a:rPr>
              <a:t>More templates, custom fields, custom scorecards, and custom metrics</a:t>
            </a:r>
            <a:endParaRPr sz="1200">
              <a:solidFill>
                <a:srgbClr val="292A2E"/>
              </a:solidFill>
              <a:latin typeface="Roboto"/>
              <a:ea typeface="Roboto"/>
              <a:cs typeface="Roboto"/>
              <a:sym typeface="Roboto"/>
            </a:endParaRPr>
          </a:p>
        </p:txBody>
      </p:sp>
      <p:sp>
        <p:nvSpPr>
          <p:cNvPr id="978" name="Google Shape;978;p130"/>
          <p:cNvSpPr txBox="1"/>
          <p:nvPr/>
        </p:nvSpPr>
        <p:spPr>
          <a:xfrm>
            <a:off x="5993079" y="1577700"/>
            <a:ext cx="1965900" cy="1363800"/>
          </a:xfrm>
          <a:prstGeom prst="rect">
            <a:avLst/>
          </a:prstGeom>
          <a:noFill/>
          <a:ln>
            <a:noFill/>
          </a:ln>
        </p:spPr>
        <p:txBody>
          <a:bodyPr anchorCtr="0" anchor="t" bIns="91425" lIns="91425" spcFirstLastPara="1" rIns="91425" wrap="square" tIns="91425">
            <a:spAutoFit/>
          </a:bodyPr>
          <a:lstStyle/>
          <a:p>
            <a:pPr indent="0" lvl="0" marL="0" rtl="0" algn="ctr">
              <a:lnSpc>
                <a:spcPct val="150000"/>
              </a:lnSpc>
              <a:spcBef>
                <a:spcPts val="0"/>
              </a:spcBef>
              <a:spcAft>
                <a:spcPts val="0"/>
              </a:spcAft>
              <a:buNone/>
            </a:pPr>
            <a:r>
              <a:rPr b="1" lang="en" sz="1200">
                <a:solidFill>
                  <a:srgbClr val="292A2E"/>
                </a:solidFill>
                <a:highlight>
                  <a:srgbClr val="FCE5CD"/>
                </a:highlight>
                <a:latin typeface="Poppins"/>
                <a:ea typeface="Poppins"/>
                <a:cs typeface="Poppins"/>
                <a:sym typeface="Poppins"/>
              </a:rPr>
              <a:t>IP Allowlisting</a:t>
            </a:r>
            <a:endParaRPr b="1" sz="1200">
              <a:solidFill>
                <a:srgbClr val="292A2E"/>
              </a:solidFill>
              <a:highlight>
                <a:srgbClr val="FCE5CD"/>
              </a:highlight>
              <a:latin typeface="Poppins"/>
              <a:ea typeface="Poppins"/>
              <a:cs typeface="Poppins"/>
              <a:sym typeface="Poppins"/>
            </a:endParaRPr>
          </a:p>
          <a:p>
            <a:pPr indent="0" lvl="0" marL="0" rtl="0" algn="ctr">
              <a:lnSpc>
                <a:spcPct val="115000"/>
              </a:lnSpc>
              <a:spcBef>
                <a:spcPts val="0"/>
              </a:spcBef>
              <a:spcAft>
                <a:spcPts val="1200"/>
              </a:spcAft>
              <a:buNone/>
            </a:pPr>
            <a:r>
              <a:rPr lang="en" sz="1200">
                <a:solidFill>
                  <a:srgbClr val="292A2E"/>
                </a:solidFill>
                <a:latin typeface="Roboto"/>
                <a:ea typeface="Roboto"/>
                <a:cs typeface="Roboto"/>
                <a:sym typeface="Roboto"/>
              </a:rPr>
              <a:t>Bolster security by limiting your site access to trusted IP ranges </a:t>
            </a:r>
            <a:r>
              <a:rPr i="1" lang="en" sz="800">
                <a:solidFill>
                  <a:srgbClr val="292A2E"/>
                </a:solidFill>
                <a:latin typeface="Roboto"/>
                <a:ea typeface="Roboto"/>
                <a:cs typeface="Roboto"/>
                <a:sym typeface="Roboto"/>
              </a:rPr>
              <a:t>(Available through Early Access Program)</a:t>
            </a:r>
            <a:endParaRPr i="1" sz="800">
              <a:solidFill>
                <a:srgbClr val="292A2E"/>
              </a:solidFill>
              <a:latin typeface="Roboto"/>
              <a:ea typeface="Roboto"/>
              <a:cs typeface="Roboto"/>
              <a:sym typeface="Roboto"/>
            </a:endParaRPr>
          </a:p>
        </p:txBody>
      </p:sp>
      <p:sp>
        <p:nvSpPr>
          <p:cNvPr id="979" name="Google Shape;979;p130"/>
          <p:cNvSpPr txBox="1"/>
          <p:nvPr/>
        </p:nvSpPr>
        <p:spPr>
          <a:xfrm>
            <a:off x="3589042" y="2890813"/>
            <a:ext cx="1965900" cy="1071300"/>
          </a:xfrm>
          <a:prstGeom prst="rect">
            <a:avLst/>
          </a:prstGeom>
          <a:noFill/>
          <a:ln>
            <a:noFill/>
          </a:ln>
        </p:spPr>
        <p:txBody>
          <a:bodyPr anchorCtr="0" anchor="t" bIns="91425" lIns="91425" spcFirstLastPara="1" rIns="91425" wrap="square" tIns="91425">
            <a:spAutoFit/>
          </a:bodyPr>
          <a:lstStyle/>
          <a:p>
            <a:pPr indent="0" lvl="0" marL="0" rtl="0" algn="ctr">
              <a:lnSpc>
                <a:spcPct val="150000"/>
              </a:lnSpc>
              <a:spcBef>
                <a:spcPts val="0"/>
              </a:spcBef>
              <a:spcAft>
                <a:spcPts val="0"/>
              </a:spcAft>
              <a:buNone/>
            </a:pPr>
            <a:r>
              <a:rPr b="1" lang="en" sz="1200">
                <a:solidFill>
                  <a:srgbClr val="292A2E"/>
                </a:solidFill>
                <a:highlight>
                  <a:srgbClr val="D9EAD3"/>
                </a:highlight>
                <a:latin typeface="Poppins"/>
                <a:ea typeface="Poppins"/>
                <a:cs typeface="Poppins"/>
                <a:sym typeface="Poppins"/>
              </a:rPr>
              <a:t>2 Year Data Retention</a:t>
            </a:r>
            <a:endParaRPr b="1" sz="1200">
              <a:solidFill>
                <a:srgbClr val="292A2E"/>
              </a:solidFill>
              <a:highlight>
                <a:srgbClr val="D9EAD3"/>
              </a:highlight>
              <a:latin typeface="Poppins"/>
              <a:ea typeface="Poppins"/>
              <a:cs typeface="Poppins"/>
              <a:sym typeface="Poppins"/>
            </a:endParaRPr>
          </a:p>
          <a:p>
            <a:pPr indent="0" lvl="0" marL="0" rtl="0" algn="ctr">
              <a:lnSpc>
                <a:spcPct val="115000"/>
              </a:lnSpc>
              <a:spcBef>
                <a:spcPts val="0"/>
              </a:spcBef>
              <a:spcAft>
                <a:spcPts val="1200"/>
              </a:spcAft>
              <a:buNone/>
            </a:pPr>
            <a:r>
              <a:rPr lang="en" sz="1200">
                <a:solidFill>
                  <a:srgbClr val="292A2E"/>
                </a:solidFill>
                <a:latin typeface="Roboto"/>
                <a:ea typeface="Roboto"/>
                <a:cs typeface="Roboto"/>
                <a:sym typeface="Roboto"/>
              </a:rPr>
              <a:t>Measure the impact of long-running projects across your organization</a:t>
            </a:r>
            <a:endParaRPr sz="1200">
              <a:solidFill>
                <a:srgbClr val="292A2E"/>
              </a:solidFill>
              <a:latin typeface="Roboto"/>
              <a:ea typeface="Roboto"/>
              <a:cs typeface="Roboto"/>
              <a:sym typeface="Roboto"/>
            </a:endParaRPr>
          </a:p>
        </p:txBody>
      </p:sp>
      <p:grpSp>
        <p:nvGrpSpPr>
          <p:cNvPr id="980" name="Google Shape;980;p130"/>
          <p:cNvGrpSpPr/>
          <p:nvPr/>
        </p:nvGrpSpPr>
        <p:grpSpPr>
          <a:xfrm>
            <a:off x="5942317" y="2890813"/>
            <a:ext cx="2067409" cy="1071300"/>
            <a:chOff x="5764467" y="3089100"/>
            <a:chExt cx="2067409" cy="1071300"/>
          </a:xfrm>
        </p:grpSpPr>
        <p:pic>
          <p:nvPicPr>
            <p:cNvPr id="981" name="Google Shape;981;p130"/>
            <p:cNvPicPr preferRelativeResize="0"/>
            <p:nvPr/>
          </p:nvPicPr>
          <p:blipFill>
            <a:blip r:embed="rId4">
              <a:alphaModFix/>
            </a:blip>
            <a:stretch>
              <a:fillRect/>
            </a:stretch>
          </p:blipFill>
          <p:spPr>
            <a:xfrm>
              <a:off x="7511609" y="3144813"/>
              <a:ext cx="320267" cy="197425"/>
            </a:xfrm>
            <a:prstGeom prst="rect">
              <a:avLst/>
            </a:prstGeom>
            <a:noFill/>
            <a:ln>
              <a:noFill/>
            </a:ln>
          </p:spPr>
        </p:pic>
        <p:sp>
          <p:nvSpPr>
            <p:cNvPr id="982" name="Google Shape;982;p130"/>
            <p:cNvSpPr txBox="1"/>
            <p:nvPr/>
          </p:nvSpPr>
          <p:spPr>
            <a:xfrm>
              <a:off x="5764467" y="3089100"/>
              <a:ext cx="1965900" cy="1071300"/>
            </a:xfrm>
            <a:prstGeom prst="rect">
              <a:avLst/>
            </a:prstGeom>
            <a:noFill/>
            <a:ln>
              <a:noFill/>
            </a:ln>
          </p:spPr>
          <p:txBody>
            <a:bodyPr anchorCtr="0" anchor="t" bIns="91425" lIns="91425" spcFirstLastPara="1" rIns="91425" wrap="square" tIns="91425">
              <a:spAutoFit/>
            </a:bodyPr>
            <a:lstStyle/>
            <a:p>
              <a:pPr indent="0" lvl="0" marL="0" rtl="0" algn="ctr">
                <a:lnSpc>
                  <a:spcPct val="150000"/>
                </a:lnSpc>
                <a:spcBef>
                  <a:spcPts val="0"/>
                </a:spcBef>
                <a:spcAft>
                  <a:spcPts val="0"/>
                </a:spcAft>
                <a:buNone/>
              </a:pPr>
              <a:r>
                <a:rPr b="1" lang="en" sz="1200">
                  <a:solidFill>
                    <a:schemeClr val="accent3"/>
                  </a:solidFill>
                  <a:latin typeface="Poppins"/>
                  <a:ea typeface="Poppins"/>
                  <a:cs typeface="Poppins"/>
                  <a:sym typeface="Poppins"/>
                </a:rPr>
                <a:t>Coming Soon!</a:t>
              </a:r>
              <a:endParaRPr b="1" sz="1200">
                <a:solidFill>
                  <a:schemeClr val="accent3"/>
                </a:solidFill>
                <a:latin typeface="Poppins"/>
                <a:ea typeface="Poppins"/>
                <a:cs typeface="Poppins"/>
                <a:sym typeface="Poppins"/>
              </a:endParaRPr>
            </a:p>
            <a:p>
              <a:pPr indent="0" lvl="0" marL="0" rtl="0" algn="ctr">
                <a:lnSpc>
                  <a:spcPct val="115000"/>
                </a:lnSpc>
                <a:spcBef>
                  <a:spcPts val="0"/>
                </a:spcBef>
                <a:spcAft>
                  <a:spcPts val="1200"/>
                </a:spcAft>
                <a:buNone/>
              </a:pPr>
              <a:r>
                <a:rPr lang="en" sz="1200">
                  <a:solidFill>
                    <a:srgbClr val="292A2E"/>
                  </a:solidFill>
                  <a:highlight>
                    <a:srgbClr val="C9DAF8"/>
                  </a:highlight>
                  <a:latin typeface="Roboto"/>
                  <a:ea typeface="Roboto"/>
                  <a:cs typeface="Roboto"/>
                  <a:sym typeface="Roboto"/>
                </a:rPr>
                <a:t>Custom component types</a:t>
              </a:r>
              <a:r>
                <a:rPr lang="en" sz="1200">
                  <a:solidFill>
                    <a:srgbClr val="292A2E"/>
                  </a:solidFill>
                  <a:latin typeface="Roboto"/>
                  <a:ea typeface="Roboto"/>
                  <a:cs typeface="Roboto"/>
                  <a:sym typeface="Roboto"/>
                </a:rPr>
                <a:t>, </a:t>
              </a:r>
              <a:r>
                <a:rPr lang="en" sz="1200">
                  <a:solidFill>
                    <a:srgbClr val="292A2E"/>
                  </a:solidFill>
                  <a:highlight>
                    <a:srgbClr val="FCE5CD"/>
                  </a:highlight>
                  <a:latin typeface="Roboto"/>
                  <a:ea typeface="Roboto"/>
                  <a:cs typeface="Roboto"/>
                  <a:sym typeface="Roboto"/>
                </a:rPr>
                <a:t>sandboxes</a:t>
              </a:r>
              <a:r>
                <a:rPr lang="en" sz="1200">
                  <a:solidFill>
                    <a:srgbClr val="292A2E"/>
                  </a:solidFill>
                  <a:latin typeface="Roboto"/>
                  <a:ea typeface="Roboto"/>
                  <a:cs typeface="Roboto"/>
                  <a:sym typeface="Roboto"/>
                </a:rPr>
                <a:t>, </a:t>
              </a:r>
              <a:r>
                <a:rPr lang="en" sz="1200">
                  <a:solidFill>
                    <a:srgbClr val="292A2E"/>
                  </a:solidFill>
                  <a:highlight>
                    <a:srgbClr val="FCE5CD"/>
                  </a:highlight>
                  <a:latin typeface="Roboto"/>
                  <a:ea typeface="Roboto"/>
                  <a:cs typeface="Roboto"/>
                  <a:sym typeface="Roboto"/>
                </a:rPr>
                <a:t>release tracks</a:t>
              </a:r>
              <a:r>
                <a:rPr lang="en" sz="1200">
                  <a:solidFill>
                    <a:srgbClr val="292A2E"/>
                  </a:solidFill>
                  <a:latin typeface="Roboto"/>
                  <a:ea typeface="Roboto"/>
                  <a:cs typeface="Roboto"/>
                  <a:sym typeface="Roboto"/>
                </a:rPr>
                <a:t>, and </a:t>
              </a:r>
              <a:r>
                <a:rPr lang="en" sz="1200">
                  <a:solidFill>
                    <a:srgbClr val="292A2E"/>
                  </a:solidFill>
                  <a:highlight>
                    <a:srgbClr val="FCE5CD"/>
                  </a:highlight>
                  <a:latin typeface="Roboto"/>
                  <a:ea typeface="Roboto"/>
                  <a:cs typeface="Roboto"/>
                  <a:sym typeface="Roboto"/>
                </a:rPr>
                <a:t>admin insights</a:t>
              </a:r>
              <a:endParaRPr sz="1200">
                <a:solidFill>
                  <a:srgbClr val="292A2E"/>
                </a:solidFill>
                <a:highlight>
                  <a:srgbClr val="FCE5CD"/>
                </a:highlight>
                <a:latin typeface="Roboto"/>
                <a:ea typeface="Roboto"/>
                <a:cs typeface="Roboto"/>
                <a:sym typeface="Roboto"/>
              </a:endParaRPr>
            </a:p>
          </p:txBody>
        </p:sp>
      </p:grpSp>
      <p:sp>
        <p:nvSpPr>
          <p:cNvPr id="983" name="Google Shape;983;p130"/>
          <p:cNvSpPr txBox="1"/>
          <p:nvPr/>
        </p:nvSpPr>
        <p:spPr>
          <a:xfrm>
            <a:off x="471450" y="996575"/>
            <a:ext cx="8201100" cy="415500"/>
          </a:xfrm>
          <a:prstGeom prst="rect">
            <a:avLst/>
          </a:prstGeom>
          <a:noFill/>
          <a:ln cap="flat" cmpd="sng" w="9525">
            <a:solidFill>
              <a:schemeClr val="lt2"/>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lang="en" sz="1500">
                <a:solidFill>
                  <a:schemeClr val="dk1"/>
                </a:solidFill>
                <a:latin typeface="Poppins SemiBold"/>
                <a:ea typeface="Poppins SemiBold"/>
                <a:cs typeface="Poppins SemiBold"/>
                <a:sym typeface="Poppins SemiBold"/>
              </a:rPr>
              <a:t>Advanced capabilities to drive </a:t>
            </a:r>
            <a:r>
              <a:rPr lang="en" sz="1500">
                <a:solidFill>
                  <a:schemeClr val="accent1"/>
                </a:solidFill>
                <a:latin typeface="Poppins SemiBold"/>
                <a:ea typeface="Poppins SemiBold"/>
                <a:cs typeface="Poppins SemiBold"/>
                <a:sym typeface="Poppins SemiBold"/>
              </a:rPr>
              <a:t>organization-wide change</a:t>
            </a:r>
            <a:r>
              <a:rPr lang="en" sz="1500">
                <a:solidFill>
                  <a:schemeClr val="dk1"/>
                </a:solidFill>
                <a:latin typeface="Poppins SemiBold"/>
                <a:ea typeface="Poppins SemiBold"/>
                <a:cs typeface="Poppins SemiBold"/>
                <a:sym typeface="Poppins SemiBold"/>
              </a:rPr>
              <a:t> and </a:t>
            </a:r>
            <a:r>
              <a:rPr lang="en" sz="1500">
                <a:solidFill>
                  <a:schemeClr val="accent1"/>
                </a:solidFill>
                <a:latin typeface="Poppins SemiBold"/>
                <a:ea typeface="Poppins SemiBold"/>
                <a:cs typeface="Poppins SemiBold"/>
                <a:sym typeface="Poppins SemiBold"/>
              </a:rPr>
              <a:t>operate at scale</a:t>
            </a:r>
            <a:endParaRPr b="1" sz="1500">
              <a:solidFill>
                <a:schemeClr val="accent1"/>
              </a:solidFill>
              <a:latin typeface="Poppins"/>
              <a:ea typeface="Poppins"/>
              <a:cs typeface="Poppins"/>
              <a:sym typeface="Poppins"/>
            </a:endParaRPr>
          </a:p>
        </p:txBody>
      </p:sp>
      <p:sp>
        <p:nvSpPr>
          <p:cNvPr id="984" name="Google Shape;984;p130"/>
          <p:cNvSpPr txBox="1"/>
          <p:nvPr/>
        </p:nvSpPr>
        <p:spPr>
          <a:xfrm>
            <a:off x="1643100" y="4027725"/>
            <a:ext cx="5857800" cy="3078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800">
                <a:solidFill>
                  <a:schemeClr val="dk2"/>
                </a:solidFill>
                <a:latin typeface="Poppins"/>
                <a:ea typeface="Poppins"/>
                <a:cs typeface="Poppins"/>
                <a:sym typeface="Poppins"/>
              </a:rPr>
              <a:t>Legend: </a:t>
            </a:r>
            <a:r>
              <a:rPr lang="en" sz="800">
                <a:solidFill>
                  <a:schemeClr val="dk2"/>
                </a:solidFill>
                <a:highlight>
                  <a:srgbClr val="C9DAF8"/>
                </a:highlight>
                <a:latin typeface="Poppins"/>
                <a:ea typeface="Poppins"/>
                <a:cs typeface="Poppins"/>
                <a:sym typeface="Poppins"/>
              </a:rPr>
              <a:t>Compass-specific Premium</a:t>
            </a:r>
            <a:r>
              <a:rPr lang="en" sz="800">
                <a:solidFill>
                  <a:schemeClr val="dk2"/>
                </a:solidFill>
                <a:latin typeface="Poppins"/>
                <a:ea typeface="Poppins"/>
                <a:cs typeface="Poppins"/>
                <a:sym typeface="Poppins"/>
              </a:rPr>
              <a:t> </a:t>
            </a:r>
            <a:r>
              <a:rPr lang="en" sz="800">
                <a:solidFill>
                  <a:schemeClr val="dk2"/>
                </a:solidFill>
                <a:highlight>
                  <a:srgbClr val="FCE5CD"/>
                </a:highlight>
                <a:latin typeface="Poppins"/>
                <a:ea typeface="Poppins"/>
                <a:cs typeface="Poppins"/>
                <a:sym typeface="Poppins"/>
              </a:rPr>
              <a:t>Premium Platform</a:t>
            </a:r>
            <a:r>
              <a:rPr lang="en" sz="800">
                <a:solidFill>
                  <a:schemeClr val="dk2"/>
                </a:solidFill>
                <a:latin typeface="Poppins"/>
                <a:ea typeface="Poppins"/>
                <a:cs typeface="Poppins"/>
                <a:sym typeface="Poppins"/>
              </a:rPr>
              <a:t> </a:t>
            </a:r>
            <a:r>
              <a:rPr lang="en" sz="800">
                <a:solidFill>
                  <a:schemeClr val="dk2"/>
                </a:solidFill>
                <a:highlight>
                  <a:srgbClr val="D9EAD3"/>
                </a:highlight>
                <a:latin typeface="Poppins"/>
                <a:ea typeface="Poppins"/>
                <a:cs typeface="Poppins"/>
                <a:sym typeface="Poppins"/>
              </a:rPr>
              <a:t>Premium Support</a:t>
            </a:r>
            <a:endParaRPr sz="800">
              <a:solidFill>
                <a:schemeClr val="dk2"/>
              </a:solidFill>
              <a:highlight>
                <a:srgbClr val="D9EAD3"/>
              </a:highlight>
              <a:latin typeface="Poppins"/>
              <a:ea typeface="Poppins"/>
              <a:cs typeface="Poppins"/>
              <a:sym typeface="Poppins"/>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8" name="Shape 988"/>
        <p:cNvGrpSpPr/>
        <p:nvPr/>
      </p:nvGrpSpPr>
      <p:grpSpPr>
        <a:xfrm>
          <a:off x="0" y="0"/>
          <a:ext cx="0" cy="0"/>
          <a:chOff x="0" y="0"/>
          <a:chExt cx="0" cy="0"/>
        </a:xfrm>
      </p:grpSpPr>
      <p:sp>
        <p:nvSpPr>
          <p:cNvPr id="989" name="Google Shape;989;p131"/>
          <p:cNvSpPr txBox="1"/>
          <p:nvPr>
            <p:ph type="title"/>
          </p:nvPr>
        </p:nvSpPr>
        <p:spPr>
          <a:xfrm>
            <a:off x="580000" y="502225"/>
            <a:ext cx="7983900" cy="9282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2400"/>
              <a:t>Getting started with Compass—the easy way</a:t>
            </a:r>
            <a:endParaRPr sz="2400"/>
          </a:p>
          <a:p>
            <a:pPr indent="0" lvl="0" marL="0" rtl="0" algn="ctr">
              <a:spcBef>
                <a:spcPts val="0"/>
              </a:spcBef>
              <a:spcAft>
                <a:spcPts val="0"/>
              </a:spcAft>
              <a:buNone/>
            </a:pPr>
            <a:r>
              <a:t/>
            </a:r>
            <a:endParaRPr sz="2400"/>
          </a:p>
        </p:txBody>
      </p:sp>
      <p:sp>
        <p:nvSpPr>
          <p:cNvPr id="990" name="Google Shape;990;p131"/>
          <p:cNvSpPr txBox="1"/>
          <p:nvPr>
            <p:ph idx="1" type="subTitle"/>
          </p:nvPr>
        </p:nvSpPr>
        <p:spPr>
          <a:xfrm>
            <a:off x="693475" y="3157528"/>
            <a:ext cx="2333700" cy="12867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b="1" lang="en">
                <a:latin typeface="Poppins"/>
                <a:ea typeface="Poppins"/>
                <a:cs typeface="Poppins"/>
                <a:sym typeface="Poppins"/>
              </a:rPr>
              <a:t>1. Setup software catalog and baseline DORA metrics</a:t>
            </a:r>
            <a:endParaRPr b="1">
              <a:latin typeface="Poppins"/>
              <a:ea typeface="Poppins"/>
              <a:cs typeface="Poppins"/>
              <a:sym typeface="Poppins"/>
            </a:endParaRPr>
          </a:p>
          <a:p>
            <a:pPr indent="0" lvl="0" marL="0" rtl="0" algn="l">
              <a:spcBef>
                <a:spcPts val="1200"/>
              </a:spcBef>
              <a:spcAft>
                <a:spcPts val="1200"/>
              </a:spcAft>
              <a:buNone/>
            </a:pPr>
            <a:r>
              <a:rPr lang="en"/>
              <a:t>Connecting your SCM is the fastest way to get started and build a complete catalog</a:t>
            </a:r>
            <a:endParaRPr/>
          </a:p>
        </p:txBody>
      </p:sp>
      <p:sp>
        <p:nvSpPr>
          <p:cNvPr id="991" name="Google Shape;991;p131"/>
          <p:cNvSpPr txBox="1"/>
          <p:nvPr>
            <p:ph idx="2" type="subTitle"/>
          </p:nvPr>
        </p:nvSpPr>
        <p:spPr>
          <a:xfrm>
            <a:off x="3455263" y="3157528"/>
            <a:ext cx="2333700" cy="12867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b="1" lang="en">
                <a:latin typeface="Poppins"/>
                <a:ea typeface="Poppins"/>
                <a:cs typeface="Poppins"/>
                <a:sym typeface="Poppins"/>
              </a:rPr>
              <a:t>2. Assign software component ownership</a:t>
            </a:r>
            <a:endParaRPr b="1">
              <a:latin typeface="Poppins"/>
              <a:ea typeface="Poppins"/>
              <a:cs typeface="Poppins"/>
              <a:sym typeface="Poppins"/>
            </a:endParaRPr>
          </a:p>
          <a:p>
            <a:pPr indent="0" lvl="0" marL="0" rtl="0" algn="l">
              <a:spcBef>
                <a:spcPts val="1200"/>
              </a:spcBef>
              <a:spcAft>
                <a:spcPts val="1200"/>
              </a:spcAft>
              <a:buNone/>
            </a:pPr>
            <a:r>
              <a:rPr lang="en"/>
              <a:t>Federated ownership speeds rollout focuses efforts on integration over data entry</a:t>
            </a:r>
            <a:endParaRPr/>
          </a:p>
        </p:txBody>
      </p:sp>
      <p:sp>
        <p:nvSpPr>
          <p:cNvPr id="992" name="Google Shape;992;p131"/>
          <p:cNvSpPr txBox="1"/>
          <p:nvPr>
            <p:ph idx="3" type="subTitle"/>
          </p:nvPr>
        </p:nvSpPr>
        <p:spPr>
          <a:xfrm>
            <a:off x="6116713" y="3157528"/>
            <a:ext cx="2333700" cy="14814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b="1" lang="en">
                <a:latin typeface="Poppins"/>
                <a:ea typeface="Poppins"/>
                <a:cs typeface="Poppins"/>
                <a:sym typeface="Poppins"/>
              </a:rPr>
              <a:t>3. Establish health scorecards and default templates</a:t>
            </a:r>
            <a:endParaRPr b="1">
              <a:latin typeface="Poppins"/>
              <a:ea typeface="Poppins"/>
              <a:cs typeface="Poppins"/>
              <a:sym typeface="Poppins"/>
            </a:endParaRPr>
          </a:p>
          <a:p>
            <a:pPr indent="0" lvl="0" marL="0" rtl="0" algn="l">
              <a:spcBef>
                <a:spcPts val="1200"/>
              </a:spcBef>
              <a:spcAft>
                <a:spcPts val="1200"/>
              </a:spcAft>
              <a:buNone/>
            </a:pPr>
            <a:r>
              <a:rPr lang="en"/>
              <a:t>Transition existing engineering standards or governance into Compass and build into existing engineering rituals</a:t>
            </a:r>
            <a:endParaRPr/>
          </a:p>
        </p:txBody>
      </p:sp>
      <p:pic>
        <p:nvPicPr>
          <p:cNvPr descr="Screenshot 2023-09-24 at 4.35.12 PM.png" id="993" name="Google Shape;993;p131"/>
          <p:cNvPicPr preferRelativeResize="0"/>
          <p:nvPr/>
        </p:nvPicPr>
        <p:blipFill rotWithShape="1">
          <a:blip r:embed="rId3">
            <a:alphaModFix/>
          </a:blip>
          <a:srcRect b="0" l="0" r="0" t="0"/>
          <a:stretch/>
        </p:blipFill>
        <p:spPr>
          <a:xfrm>
            <a:off x="693477" y="1664678"/>
            <a:ext cx="2333703" cy="1258594"/>
          </a:xfrm>
          <a:prstGeom prst="rect">
            <a:avLst/>
          </a:prstGeom>
          <a:noFill/>
          <a:ln>
            <a:noFill/>
          </a:ln>
          <a:effectLst>
            <a:outerShdw blurRad="57150" rotWithShape="0" algn="bl" dir="5400000" dist="19050">
              <a:srgbClr val="000000">
                <a:alpha val="50000"/>
              </a:srgbClr>
            </a:outerShdw>
          </a:effectLst>
        </p:spPr>
      </p:pic>
      <p:pic>
        <p:nvPicPr>
          <p:cNvPr id="994" name="Google Shape;994;p131"/>
          <p:cNvPicPr preferRelativeResize="0"/>
          <p:nvPr/>
        </p:nvPicPr>
        <p:blipFill>
          <a:blip r:embed="rId4">
            <a:alphaModFix/>
          </a:blip>
          <a:stretch>
            <a:fillRect/>
          </a:stretch>
        </p:blipFill>
        <p:spPr>
          <a:xfrm>
            <a:off x="6153022" y="1664663"/>
            <a:ext cx="2261100" cy="1314924"/>
          </a:xfrm>
          <a:prstGeom prst="rect">
            <a:avLst/>
          </a:prstGeom>
          <a:noFill/>
          <a:ln>
            <a:noFill/>
          </a:ln>
          <a:effectLst>
            <a:outerShdw blurRad="57150" rotWithShape="0" algn="bl" dir="5400000" dist="19050">
              <a:srgbClr val="000000">
                <a:alpha val="50000"/>
              </a:srgbClr>
            </a:outerShdw>
          </a:effectLst>
        </p:spPr>
      </p:pic>
      <p:pic>
        <p:nvPicPr>
          <p:cNvPr id="995" name="Google Shape;995;p131"/>
          <p:cNvPicPr preferRelativeResize="0"/>
          <p:nvPr/>
        </p:nvPicPr>
        <p:blipFill>
          <a:blip r:embed="rId5">
            <a:alphaModFix/>
          </a:blip>
          <a:stretch>
            <a:fillRect/>
          </a:stretch>
        </p:blipFill>
        <p:spPr>
          <a:xfrm>
            <a:off x="3786250" y="1664675"/>
            <a:ext cx="1671759" cy="1258599"/>
          </a:xfrm>
          <a:prstGeom prst="rect">
            <a:avLst/>
          </a:prstGeom>
          <a:noFill/>
          <a:ln>
            <a:noFill/>
          </a:ln>
          <a:effectLst>
            <a:outerShdw blurRad="57150" rotWithShape="0" algn="bl" dir="5400000" dist="19050">
              <a:srgbClr val="000000">
                <a:alpha val="50000"/>
              </a:srgbClr>
            </a:outerShdw>
          </a:effectLst>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9" name="Shape 999"/>
        <p:cNvGrpSpPr/>
        <p:nvPr/>
      </p:nvGrpSpPr>
      <p:grpSpPr>
        <a:xfrm>
          <a:off x="0" y="0"/>
          <a:ext cx="0" cy="0"/>
          <a:chOff x="0" y="0"/>
          <a:chExt cx="0" cy="0"/>
        </a:xfrm>
      </p:grpSpPr>
      <p:sp>
        <p:nvSpPr>
          <p:cNvPr id="1000" name="Google Shape;1000;p132"/>
          <p:cNvSpPr txBox="1"/>
          <p:nvPr>
            <p:ph idx="1" type="subTitle"/>
          </p:nvPr>
        </p:nvSpPr>
        <p:spPr>
          <a:xfrm>
            <a:off x="714963" y="2655575"/>
            <a:ext cx="1330800" cy="369300"/>
          </a:xfrm>
          <a:prstGeom prst="rect">
            <a:avLst/>
          </a:prstGeom>
        </p:spPr>
        <p:txBody>
          <a:bodyPr anchorCtr="0" anchor="t" bIns="91425" lIns="91425" spcFirstLastPara="1" rIns="91425" wrap="square" tIns="91425">
            <a:spAutoFit/>
          </a:bodyPr>
          <a:lstStyle/>
          <a:p>
            <a:pPr indent="0" lvl="0" marL="0" rtl="0" algn="ctr">
              <a:spcBef>
                <a:spcPts val="0"/>
              </a:spcBef>
              <a:spcAft>
                <a:spcPts val="1200"/>
              </a:spcAft>
              <a:buNone/>
            </a:pPr>
            <a:r>
              <a:rPr lang="en" sz="1200">
                <a:latin typeface="Poppins SemiBold"/>
                <a:ea typeface="Poppins SemiBold"/>
                <a:cs typeface="Poppins SemiBold"/>
                <a:sym typeface="Poppins SemiBold"/>
              </a:rPr>
              <a:t>1. Planning</a:t>
            </a:r>
            <a:endParaRPr sz="1200">
              <a:latin typeface="Poppins SemiBold"/>
              <a:ea typeface="Poppins SemiBold"/>
              <a:cs typeface="Poppins SemiBold"/>
              <a:sym typeface="Poppins SemiBold"/>
            </a:endParaRPr>
          </a:p>
        </p:txBody>
      </p:sp>
      <p:sp>
        <p:nvSpPr>
          <p:cNvPr id="1001" name="Google Shape;1001;p132"/>
          <p:cNvSpPr txBox="1"/>
          <p:nvPr>
            <p:ph type="title"/>
          </p:nvPr>
        </p:nvSpPr>
        <p:spPr>
          <a:xfrm>
            <a:off x="580000" y="502225"/>
            <a:ext cx="7983900" cy="9282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sz="2400"/>
              <a:t>We recommend a phased approach for organization-wide adoption</a:t>
            </a:r>
            <a:endParaRPr sz="2400"/>
          </a:p>
        </p:txBody>
      </p:sp>
      <p:sp>
        <p:nvSpPr>
          <p:cNvPr id="1002" name="Google Shape;1002;p132"/>
          <p:cNvSpPr txBox="1"/>
          <p:nvPr>
            <p:ph idx="2" type="subTitle"/>
          </p:nvPr>
        </p:nvSpPr>
        <p:spPr>
          <a:xfrm>
            <a:off x="2092996" y="2622163"/>
            <a:ext cx="1549200" cy="581700"/>
          </a:xfrm>
          <a:prstGeom prst="rect">
            <a:avLst/>
          </a:prstGeom>
        </p:spPr>
        <p:txBody>
          <a:bodyPr anchorCtr="0" anchor="t" bIns="91425" lIns="91425" spcFirstLastPara="1" rIns="91425" wrap="square" tIns="91425">
            <a:spAutoFit/>
          </a:bodyPr>
          <a:lstStyle/>
          <a:p>
            <a:pPr indent="0" lvl="0" marL="0" rtl="0" algn="ctr">
              <a:spcBef>
                <a:spcPts val="0"/>
              </a:spcBef>
              <a:spcAft>
                <a:spcPts val="1200"/>
              </a:spcAft>
              <a:buNone/>
            </a:pPr>
            <a:r>
              <a:rPr lang="en" sz="1200">
                <a:latin typeface="Poppins SemiBold"/>
                <a:ea typeface="Poppins SemiBold"/>
                <a:cs typeface="Poppins SemiBold"/>
                <a:sym typeface="Poppins SemiBold"/>
              </a:rPr>
              <a:t>2. Design and Architecture</a:t>
            </a:r>
            <a:endParaRPr sz="1200">
              <a:latin typeface="Poppins SemiBold"/>
              <a:ea typeface="Poppins SemiBold"/>
              <a:cs typeface="Poppins SemiBold"/>
              <a:sym typeface="Poppins SemiBold"/>
            </a:endParaRPr>
          </a:p>
        </p:txBody>
      </p:sp>
      <p:sp>
        <p:nvSpPr>
          <p:cNvPr id="1003" name="Google Shape;1003;p132"/>
          <p:cNvSpPr txBox="1"/>
          <p:nvPr>
            <p:ph idx="3" type="subTitle"/>
          </p:nvPr>
        </p:nvSpPr>
        <p:spPr>
          <a:xfrm>
            <a:off x="3533088" y="2622175"/>
            <a:ext cx="1885200" cy="581700"/>
          </a:xfrm>
          <a:prstGeom prst="rect">
            <a:avLst/>
          </a:prstGeom>
        </p:spPr>
        <p:txBody>
          <a:bodyPr anchorCtr="0" anchor="t" bIns="91425" lIns="91425" spcFirstLastPara="1" rIns="91425" wrap="square" tIns="91425">
            <a:spAutoFit/>
          </a:bodyPr>
          <a:lstStyle/>
          <a:p>
            <a:pPr indent="0" lvl="0" marL="0" rtl="0" algn="ctr">
              <a:spcBef>
                <a:spcPts val="0"/>
              </a:spcBef>
              <a:spcAft>
                <a:spcPts val="1200"/>
              </a:spcAft>
              <a:buNone/>
            </a:pPr>
            <a:r>
              <a:rPr lang="en" sz="1200">
                <a:latin typeface="Poppins SemiBold"/>
                <a:ea typeface="Poppins SemiBold"/>
                <a:cs typeface="Poppins SemiBold"/>
                <a:sym typeface="Poppins SemiBold"/>
              </a:rPr>
              <a:t>3. Compass Setup &amp; Integration</a:t>
            </a:r>
            <a:endParaRPr sz="1200">
              <a:latin typeface="Poppins SemiBold"/>
              <a:ea typeface="Poppins SemiBold"/>
              <a:cs typeface="Poppins SemiBold"/>
              <a:sym typeface="Poppins SemiBold"/>
            </a:endParaRPr>
          </a:p>
        </p:txBody>
      </p:sp>
      <p:sp>
        <p:nvSpPr>
          <p:cNvPr id="1004" name="Google Shape;1004;p132"/>
          <p:cNvSpPr txBox="1"/>
          <p:nvPr>
            <p:ph idx="1" type="subTitle"/>
          </p:nvPr>
        </p:nvSpPr>
        <p:spPr>
          <a:xfrm>
            <a:off x="1370113" y="4352775"/>
            <a:ext cx="1407000" cy="369300"/>
          </a:xfrm>
          <a:prstGeom prst="rect">
            <a:avLst/>
          </a:prstGeom>
        </p:spPr>
        <p:txBody>
          <a:bodyPr anchorCtr="0" anchor="t" bIns="91425" lIns="91425" spcFirstLastPara="1" rIns="91425" wrap="square" tIns="91425">
            <a:spAutoFit/>
          </a:bodyPr>
          <a:lstStyle/>
          <a:p>
            <a:pPr indent="0" lvl="0" marL="0" rtl="0" algn="ctr">
              <a:spcBef>
                <a:spcPts val="0"/>
              </a:spcBef>
              <a:spcAft>
                <a:spcPts val="1200"/>
              </a:spcAft>
              <a:buNone/>
            </a:pPr>
            <a:r>
              <a:rPr lang="en" sz="1200">
                <a:latin typeface="Poppins SemiBold"/>
                <a:ea typeface="Poppins SemiBold"/>
                <a:cs typeface="Poppins SemiBold"/>
                <a:sym typeface="Poppins SemiBold"/>
              </a:rPr>
              <a:t>4. Rollout</a:t>
            </a:r>
            <a:endParaRPr sz="1200">
              <a:latin typeface="Poppins SemiBold"/>
              <a:ea typeface="Poppins SemiBold"/>
              <a:cs typeface="Poppins SemiBold"/>
              <a:sym typeface="Poppins SemiBold"/>
            </a:endParaRPr>
          </a:p>
        </p:txBody>
      </p:sp>
      <p:sp>
        <p:nvSpPr>
          <p:cNvPr id="1005" name="Google Shape;1005;p132"/>
          <p:cNvSpPr txBox="1"/>
          <p:nvPr>
            <p:ph idx="2" type="subTitle"/>
          </p:nvPr>
        </p:nvSpPr>
        <p:spPr>
          <a:xfrm>
            <a:off x="2907434" y="4352775"/>
            <a:ext cx="1588800" cy="581700"/>
          </a:xfrm>
          <a:prstGeom prst="rect">
            <a:avLst/>
          </a:prstGeom>
        </p:spPr>
        <p:txBody>
          <a:bodyPr anchorCtr="0" anchor="t" bIns="91425" lIns="91425" spcFirstLastPara="1" rIns="91425" wrap="square" tIns="91425">
            <a:spAutoFit/>
          </a:bodyPr>
          <a:lstStyle/>
          <a:p>
            <a:pPr indent="0" lvl="0" marL="0" rtl="0" algn="ctr">
              <a:spcBef>
                <a:spcPts val="0"/>
              </a:spcBef>
              <a:spcAft>
                <a:spcPts val="1200"/>
              </a:spcAft>
              <a:buNone/>
            </a:pPr>
            <a:r>
              <a:rPr lang="en" sz="1200">
                <a:latin typeface="Poppins SemiBold"/>
                <a:ea typeface="Poppins SemiBold"/>
                <a:cs typeface="Poppins SemiBold"/>
                <a:sym typeface="Poppins SemiBold"/>
              </a:rPr>
              <a:t>5. Continuous Improvement</a:t>
            </a:r>
            <a:endParaRPr sz="1200">
              <a:latin typeface="Poppins SemiBold"/>
              <a:ea typeface="Poppins SemiBold"/>
              <a:cs typeface="Poppins SemiBold"/>
              <a:sym typeface="Poppins SemiBold"/>
            </a:endParaRPr>
          </a:p>
        </p:txBody>
      </p:sp>
      <p:pic>
        <p:nvPicPr>
          <p:cNvPr id="1006" name="Google Shape;1006;p132"/>
          <p:cNvPicPr preferRelativeResize="0"/>
          <p:nvPr/>
        </p:nvPicPr>
        <p:blipFill>
          <a:blip r:embed="rId3">
            <a:alphaModFix/>
          </a:blip>
          <a:stretch>
            <a:fillRect/>
          </a:stretch>
        </p:blipFill>
        <p:spPr>
          <a:xfrm>
            <a:off x="3927038" y="1558300"/>
            <a:ext cx="1097281" cy="1097281"/>
          </a:xfrm>
          <a:prstGeom prst="rect">
            <a:avLst/>
          </a:prstGeom>
          <a:noFill/>
          <a:ln>
            <a:noFill/>
          </a:ln>
        </p:spPr>
      </p:pic>
      <p:pic>
        <p:nvPicPr>
          <p:cNvPr id="1007" name="Google Shape;1007;p132"/>
          <p:cNvPicPr preferRelativeResize="0"/>
          <p:nvPr/>
        </p:nvPicPr>
        <p:blipFill>
          <a:blip r:embed="rId4">
            <a:alphaModFix/>
          </a:blip>
          <a:stretch>
            <a:fillRect/>
          </a:stretch>
        </p:blipFill>
        <p:spPr>
          <a:xfrm>
            <a:off x="831713" y="1596550"/>
            <a:ext cx="1097281" cy="1097281"/>
          </a:xfrm>
          <a:prstGeom prst="rect">
            <a:avLst/>
          </a:prstGeom>
          <a:noFill/>
          <a:ln>
            <a:noFill/>
          </a:ln>
        </p:spPr>
      </p:pic>
      <p:pic>
        <p:nvPicPr>
          <p:cNvPr id="1008" name="Google Shape;1008;p132"/>
          <p:cNvPicPr preferRelativeResize="0"/>
          <p:nvPr/>
        </p:nvPicPr>
        <p:blipFill>
          <a:blip r:embed="rId5">
            <a:alphaModFix/>
          </a:blip>
          <a:stretch>
            <a:fillRect/>
          </a:stretch>
        </p:blipFill>
        <p:spPr>
          <a:xfrm>
            <a:off x="2379375" y="1558288"/>
            <a:ext cx="1097281" cy="1097281"/>
          </a:xfrm>
          <a:prstGeom prst="rect">
            <a:avLst/>
          </a:prstGeom>
          <a:noFill/>
          <a:ln>
            <a:noFill/>
          </a:ln>
        </p:spPr>
      </p:pic>
      <p:pic>
        <p:nvPicPr>
          <p:cNvPr id="1009" name="Google Shape;1009;p132"/>
          <p:cNvPicPr preferRelativeResize="0"/>
          <p:nvPr/>
        </p:nvPicPr>
        <p:blipFill>
          <a:blip r:embed="rId6">
            <a:alphaModFix/>
          </a:blip>
          <a:stretch>
            <a:fillRect/>
          </a:stretch>
        </p:blipFill>
        <p:spPr>
          <a:xfrm>
            <a:off x="1605544" y="3411450"/>
            <a:ext cx="1097281" cy="1097281"/>
          </a:xfrm>
          <a:prstGeom prst="rect">
            <a:avLst/>
          </a:prstGeom>
          <a:noFill/>
          <a:ln>
            <a:noFill/>
          </a:ln>
        </p:spPr>
      </p:pic>
      <p:pic>
        <p:nvPicPr>
          <p:cNvPr id="1010" name="Google Shape;1010;p132"/>
          <p:cNvPicPr preferRelativeResize="0"/>
          <p:nvPr/>
        </p:nvPicPr>
        <p:blipFill>
          <a:blip r:embed="rId7">
            <a:alphaModFix/>
          </a:blip>
          <a:stretch>
            <a:fillRect/>
          </a:stretch>
        </p:blipFill>
        <p:spPr>
          <a:xfrm>
            <a:off x="3153206" y="3308425"/>
            <a:ext cx="1097281" cy="1097281"/>
          </a:xfrm>
          <a:prstGeom prst="rect">
            <a:avLst/>
          </a:prstGeom>
          <a:noFill/>
          <a:ln>
            <a:noFill/>
          </a:ln>
        </p:spPr>
      </p:pic>
      <p:sp>
        <p:nvSpPr>
          <p:cNvPr id="1011" name="Google Shape;1011;p132"/>
          <p:cNvSpPr txBox="1"/>
          <p:nvPr/>
        </p:nvSpPr>
        <p:spPr>
          <a:xfrm>
            <a:off x="5767975" y="1718975"/>
            <a:ext cx="2974500" cy="3142500"/>
          </a:xfrm>
          <a:prstGeom prst="rect">
            <a:avLst/>
          </a:prstGeom>
          <a:solidFill>
            <a:srgbClr val="1868DB">
              <a:alpha val="14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Poppins SemiBold"/>
                <a:ea typeface="Poppins SemiBold"/>
                <a:cs typeface="Poppins SemiBold"/>
                <a:sym typeface="Poppins SemiBold"/>
              </a:rPr>
              <a:t>Compass is a powerful investment for improving developer experience</a:t>
            </a:r>
            <a:endParaRPr sz="1200">
              <a:solidFill>
                <a:schemeClr val="dk2"/>
              </a:solidFill>
              <a:latin typeface="Poppins"/>
              <a:ea typeface="Poppins"/>
              <a:cs typeface="Poppins"/>
              <a:sym typeface="Poppins"/>
            </a:endParaRPr>
          </a:p>
          <a:p>
            <a:pPr indent="0" lvl="0" marL="0" rtl="0" algn="l">
              <a:spcBef>
                <a:spcPts val="1600"/>
              </a:spcBef>
              <a:spcAft>
                <a:spcPts val="0"/>
              </a:spcAft>
              <a:buNone/>
            </a:pPr>
            <a:r>
              <a:rPr lang="en" sz="1100">
                <a:solidFill>
                  <a:schemeClr val="dk2"/>
                </a:solidFill>
                <a:latin typeface="Poppins Medium"/>
                <a:ea typeface="Poppins Medium"/>
                <a:cs typeface="Poppins Medium"/>
                <a:sym typeface="Poppins Medium"/>
              </a:rPr>
              <a:t>What our customer say: </a:t>
            </a:r>
            <a:r>
              <a:rPr i="1" lang="en" sz="1100">
                <a:solidFill>
                  <a:schemeClr val="dk2"/>
                </a:solidFill>
                <a:latin typeface="Poppins"/>
                <a:ea typeface="Poppins"/>
                <a:cs typeface="Poppins"/>
                <a:sym typeface="Poppins"/>
              </a:rPr>
              <a:t>Get information </a:t>
            </a:r>
            <a:r>
              <a:rPr b="1" i="1" lang="en" sz="1100">
                <a:solidFill>
                  <a:schemeClr val="dk2"/>
                </a:solidFill>
                <a:latin typeface="Poppins"/>
                <a:ea typeface="Poppins"/>
                <a:cs typeface="Poppins"/>
                <a:sym typeface="Poppins"/>
              </a:rPr>
              <a:t>out of engineers’ heads</a:t>
            </a:r>
            <a:r>
              <a:rPr i="1" lang="en" sz="1100">
                <a:solidFill>
                  <a:schemeClr val="dk2"/>
                </a:solidFill>
                <a:latin typeface="Poppins"/>
                <a:ea typeface="Poppins"/>
                <a:cs typeface="Poppins"/>
                <a:sym typeface="Poppins"/>
              </a:rPr>
              <a:t> and </a:t>
            </a:r>
            <a:r>
              <a:rPr b="1" i="1" lang="en" sz="1100">
                <a:solidFill>
                  <a:schemeClr val="dk2"/>
                </a:solidFill>
                <a:latin typeface="Poppins"/>
                <a:ea typeface="Poppins"/>
                <a:cs typeface="Poppins"/>
                <a:sym typeface="Poppins"/>
              </a:rPr>
              <a:t>into a centralized location</a:t>
            </a:r>
            <a:endParaRPr b="1" sz="1100">
              <a:solidFill>
                <a:schemeClr val="dk2"/>
              </a:solidFill>
              <a:latin typeface="Poppins"/>
              <a:ea typeface="Poppins"/>
              <a:cs typeface="Poppins"/>
              <a:sym typeface="Poppins"/>
            </a:endParaRPr>
          </a:p>
          <a:p>
            <a:pPr indent="-292100" lvl="0" marL="457200" rtl="0" algn="l">
              <a:spcBef>
                <a:spcPts val="1600"/>
              </a:spcBef>
              <a:spcAft>
                <a:spcPts val="0"/>
              </a:spcAft>
              <a:buClr>
                <a:schemeClr val="dk2"/>
              </a:buClr>
              <a:buSzPts val="1000"/>
              <a:buFont typeface="Poppins"/>
              <a:buChar char="●"/>
            </a:pPr>
            <a:r>
              <a:rPr lang="en" sz="1000">
                <a:solidFill>
                  <a:schemeClr val="dk2"/>
                </a:solidFill>
                <a:latin typeface="Poppins"/>
                <a:ea typeface="Poppins"/>
                <a:cs typeface="Poppins"/>
                <a:sym typeface="Poppins"/>
              </a:rPr>
              <a:t>Building your software catalog and codefying standards in </a:t>
            </a:r>
            <a:r>
              <a:rPr lang="en" sz="1000">
                <a:solidFill>
                  <a:schemeClr val="dk2"/>
                </a:solidFill>
                <a:latin typeface="Poppins"/>
                <a:ea typeface="Poppins"/>
                <a:cs typeface="Poppins"/>
                <a:sym typeface="Poppins"/>
              </a:rPr>
              <a:t>scorecards is the right place to start</a:t>
            </a:r>
            <a:endParaRPr sz="1000">
              <a:solidFill>
                <a:schemeClr val="dk2"/>
              </a:solidFill>
              <a:latin typeface="Poppins"/>
              <a:ea typeface="Poppins"/>
              <a:cs typeface="Poppins"/>
              <a:sym typeface="Poppins"/>
            </a:endParaRPr>
          </a:p>
          <a:p>
            <a:pPr indent="-292100" lvl="0" marL="457200" rtl="0" algn="l">
              <a:spcBef>
                <a:spcPts val="1600"/>
              </a:spcBef>
              <a:spcAft>
                <a:spcPts val="1600"/>
              </a:spcAft>
              <a:buClr>
                <a:schemeClr val="dk2"/>
              </a:buClr>
              <a:buSzPts val="1000"/>
              <a:buFont typeface="Poppins"/>
              <a:buChar char="●"/>
            </a:pPr>
            <a:r>
              <a:rPr lang="en" sz="1000">
                <a:solidFill>
                  <a:schemeClr val="dk2"/>
                </a:solidFill>
                <a:latin typeface="Poppins"/>
                <a:ea typeface="Poppins"/>
                <a:cs typeface="Poppins"/>
                <a:sym typeface="Poppins"/>
              </a:rPr>
              <a:t>After establishing good data hygiene and rituals, teams can customize their Compass experience with custom scorecards, templates, and extensibility</a:t>
            </a:r>
            <a:endParaRPr sz="1000">
              <a:solidFill>
                <a:schemeClr val="dk2"/>
              </a:solidFill>
              <a:latin typeface="Poppins"/>
              <a:ea typeface="Poppins"/>
              <a:cs typeface="Poppins"/>
              <a:sym typeface="Poppin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5" name="Shape 1015"/>
        <p:cNvGrpSpPr/>
        <p:nvPr/>
      </p:nvGrpSpPr>
      <p:grpSpPr>
        <a:xfrm>
          <a:off x="0" y="0"/>
          <a:ext cx="0" cy="0"/>
          <a:chOff x="0" y="0"/>
          <a:chExt cx="0" cy="0"/>
        </a:xfrm>
      </p:grpSpPr>
      <p:sp>
        <p:nvSpPr>
          <p:cNvPr id="1016" name="Google Shape;1016;p133"/>
          <p:cNvSpPr txBox="1"/>
          <p:nvPr>
            <p:ph type="title"/>
          </p:nvPr>
        </p:nvSpPr>
        <p:spPr>
          <a:xfrm>
            <a:off x="853325" y="1747775"/>
            <a:ext cx="7364700" cy="18294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SzPts val="990"/>
              <a:buNone/>
            </a:pPr>
            <a:r>
              <a:rPr lang="en" sz="2480"/>
              <a:t>Compass helps organizations</a:t>
            </a:r>
            <a:endParaRPr sz="2480"/>
          </a:p>
          <a:p>
            <a:pPr indent="0" lvl="0" marL="0" rtl="0" algn="l">
              <a:spcBef>
                <a:spcPts val="0"/>
              </a:spcBef>
              <a:spcAft>
                <a:spcPts val="0"/>
              </a:spcAft>
              <a:buSzPts val="990"/>
              <a:buNone/>
            </a:pPr>
            <a:r>
              <a:t/>
            </a:r>
            <a:endParaRPr sz="2480"/>
          </a:p>
          <a:p>
            <a:pPr indent="0" lvl="0" marL="0" rtl="0" algn="r">
              <a:spcBef>
                <a:spcPts val="0"/>
              </a:spcBef>
              <a:spcAft>
                <a:spcPts val="0"/>
              </a:spcAft>
              <a:buNone/>
            </a:pPr>
            <a:r>
              <a:rPr lang="en"/>
              <a:t>of all shapes and sizes </a:t>
            </a:r>
            <a:endParaRPr sz="2480"/>
          </a:p>
        </p:txBody>
      </p:sp>
      <p:pic>
        <p:nvPicPr>
          <p:cNvPr id="1017" name="Google Shape;1017;p133"/>
          <p:cNvPicPr preferRelativeResize="0"/>
          <p:nvPr/>
        </p:nvPicPr>
        <p:blipFill>
          <a:blip r:embed="rId3">
            <a:alphaModFix/>
          </a:blip>
          <a:stretch>
            <a:fillRect/>
          </a:stretch>
        </p:blipFill>
        <p:spPr>
          <a:xfrm>
            <a:off x="660474" y="2454950"/>
            <a:ext cx="1204049" cy="1204049"/>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1" name="Shape 1021"/>
        <p:cNvGrpSpPr/>
        <p:nvPr/>
      </p:nvGrpSpPr>
      <p:grpSpPr>
        <a:xfrm>
          <a:off x="0" y="0"/>
          <a:ext cx="0" cy="0"/>
          <a:chOff x="0" y="0"/>
          <a:chExt cx="0" cy="0"/>
        </a:xfrm>
      </p:grpSpPr>
      <p:pic>
        <p:nvPicPr>
          <p:cNvPr id="1022" name="Google Shape;1022;p134"/>
          <p:cNvPicPr preferRelativeResize="0"/>
          <p:nvPr/>
        </p:nvPicPr>
        <p:blipFill>
          <a:blip r:embed="rId3">
            <a:alphaModFix/>
          </a:blip>
          <a:stretch>
            <a:fillRect/>
          </a:stretch>
        </p:blipFill>
        <p:spPr>
          <a:xfrm>
            <a:off x="1836500" y="1368900"/>
            <a:ext cx="271450" cy="271450"/>
          </a:xfrm>
          <a:prstGeom prst="rect">
            <a:avLst/>
          </a:prstGeom>
          <a:noFill/>
          <a:ln>
            <a:noFill/>
          </a:ln>
        </p:spPr>
      </p:pic>
      <p:sp>
        <p:nvSpPr>
          <p:cNvPr id="1023" name="Google Shape;1023;p134"/>
          <p:cNvSpPr/>
          <p:nvPr/>
        </p:nvSpPr>
        <p:spPr>
          <a:xfrm>
            <a:off x="1005425" y="1174750"/>
            <a:ext cx="719700" cy="4656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sp>
        <p:nvSpPr>
          <p:cNvPr id="1024" name="Google Shape;1024;p134"/>
          <p:cNvSpPr txBox="1"/>
          <p:nvPr>
            <p:ph idx="4294967295" type="title"/>
          </p:nvPr>
        </p:nvSpPr>
        <p:spPr>
          <a:xfrm>
            <a:off x="675450" y="278188"/>
            <a:ext cx="7793100" cy="622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2400"/>
              <a:t>How Boden uses Compass</a:t>
            </a:r>
            <a:endParaRPr sz="2400">
              <a:latin typeface="Poppins Light"/>
              <a:ea typeface="Poppins Light"/>
              <a:cs typeface="Poppins Light"/>
              <a:sym typeface="Poppins Light"/>
            </a:endParaRPr>
          </a:p>
        </p:txBody>
      </p:sp>
      <p:graphicFrame>
        <p:nvGraphicFramePr>
          <p:cNvPr id="1025" name="Google Shape;1025;p134"/>
          <p:cNvGraphicFramePr/>
          <p:nvPr/>
        </p:nvGraphicFramePr>
        <p:xfrm>
          <a:off x="675450" y="1589863"/>
          <a:ext cx="3000000" cy="3000000"/>
        </p:xfrm>
        <a:graphic>
          <a:graphicData uri="http://schemas.openxmlformats.org/drawingml/2006/table">
            <a:tbl>
              <a:tblPr>
                <a:noFill/>
                <a:tableStyleId>{85C0CF16-B918-4A38-8891-25FD397C7887}</a:tableStyleId>
              </a:tblPr>
              <a:tblGrid>
                <a:gridCol w="2597700"/>
                <a:gridCol w="2597700"/>
                <a:gridCol w="2597700"/>
              </a:tblGrid>
              <a:tr h="404925">
                <a:tc>
                  <a:txBody>
                    <a:bodyPr/>
                    <a:lstStyle/>
                    <a:p>
                      <a:pPr indent="0" lvl="0" marL="0" rtl="0" algn="ctr">
                        <a:spcBef>
                          <a:spcPts val="0"/>
                        </a:spcBef>
                        <a:spcAft>
                          <a:spcPts val="0"/>
                        </a:spcAft>
                        <a:buNone/>
                      </a:pPr>
                      <a:r>
                        <a:rPr b="1" lang="en" sz="1200">
                          <a:solidFill>
                            <a:schemeClr val="dk2"/>
                          </a:solidFill>
                          <a:latin typeface="Poppins"/>
                          <a:ea typeface="Poppins"/>
                          <a:cs typeface="Poppins"/>
                          <a:sym typeface="Poppins"/>
                        </a:rPr>
                        <a:t>Challenge</a:t>
                      </a:r>
                      <a:endParaRPr b="1" sz="1200">
                        <a:solidFill>
                          <a:schemeClr val="dk2"/>
                        </a:solidFill>
                        <a:latin typeface="Poppins"/>
                        <a:ea typeface="Poppins"/>
                        <a:cs typeface="Poppins"/>
                        <a:sym typeface="Poppins"/>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chemeClr val="dk2"/>
                          </a:solidFill>
                          <a:latin typeface="Poppins"/>
                          <a:ea typeface="Poppins"/>
                          <a:cs typeface="Poppins"/>
                          <a:sym typeface="Poppins"/>
                        </a:rPr>
                        <a:t>Solution</a:t>
                      </a:r>
                      <a:endParaRPr b="1" sz="1200">
                        <a:solidFill>
                          <a:schemeClr val="dk2"/>
                        </a:solidFill>
                        <a:latin typeface="Poppins"/>
                        <a:ea typeface="Poppins"/>
                        <a:cs typeface="Poppins"/>
                        <a:sym typeface="Poppins"/>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chemeClr val="dk2"/>
                          </a:solidFill>
                          <a:latin typeface="Poppins"/>
                          <a:ea typeface="Poppins"/>
                          <a:cs typeface="Poppins"/>
                          <a:sym typeface="Poppins"/>
                        </a:rPr>
                        <a:t>Impact</a:t>
                      </a:r>
                      <a:endParaRPr b="1" sz="1100">
                        <a:solidFill>
                          <a:schemeClr val="dk2"/>
                        </a:solidFill>
                        <a:latin typeface="Poppins"/>
                        <a:ea typeface="Poppins"/>
                        <a:cs typeface="Poppins"/>
                        <a:sym typeface="Poppins"/>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556625">
                <a:tc>
                  <a:txBody>
                    <a:bodyPr/>
                    <a:lstStyle/>
                    <a:p>
                      <a:pPr indent="0" lvl="0" marL="0" rtl="0" algn="l">
                        <a:lnSpc>
                          <a:spcPct val="115000"/>
                        </a:lnSpc>
                        <a:spcBef>
                          <a:spcPts val="0"/>
                        </a:spcBef>
                        <a:spcAft>
                          <a:spcPts val="0"/>
                        </a:spcAft>
                        <a:buNone/>
                      </a:pPr>
                      <a:r>
                        <a:rPr lang="en" sz="1100">
                          <a:solidFill>
                            <a:schemeClr val="dk2"/>
                          </a:solidFill>
                          <a:latin typeface="Poppins SemiBold"/>
                          <a:ea typeface="Poppins SemiBold"/>
                          <a:cs typeface="Poppins SemiBold"/>
                          <a:sym typeface="Poppins SemiBold"/>
                        </a:rPr>
                        <a:t>Tracking </a:t>
                      </a:r>
                      <a:r>
                        <a:rPr lang="en" sz="1100">
                          <a:solidFill>
                            <a:schemeClr val="dk1"/>
                          </a:solidFill>
                          <a:latin typeface="Poppins SemiBold"/>
                          <a:ea typeface="Poppins SemiBold"/>
                          <a:cs typeface="Poppins SemiBold"/>
                          <a:sym typeface="Poppins SemiBold"/>
                        </a:rPr>
                        <a:t>service ownership and documentation: </a:t>
                      </a:r>
                      <a:r>
                        <a:rPr lang="en" sz="1100">
                          <a:solidFill>
                            <a:schemeClr val="dk2"/>
                          </a:solidFill>
                          <a:latin typeface="Poppins Light"/>
                          <a:ea typeface="Poppins Light"/>
                          <a:cs typeface="Poppins Light"/>
                          <a:sym typeface="Poppins Light"/>
                        </a:rPr>
                        <a:t>Boden’s developers found it difficult to understand which teams own a particular service or where the best documentation lived.</a:t>
                      </a:r>
                      <a:endParaRPr sz="1100">
                        <a:solidFill>
                          <a:schemeClr val="dk2"/>
                        </a:solidFill>
                        <a:latin typeface="Poppins Light"/>
                        <a:ea typeface="Poppins Light"/>
                        <a:cs typeface="Poppins Light"/>
                        <a:sym typeface="Poppins Light"/>
                      </a:endParaRPr>
                    </a:p>
                    <a:p>
                      <a:pPr indent="0" lvl="0" marL="0" rtl="0" algn="l">
                        <a:lnSpc>
                          <a:spcPct val="115000"/>
                        </a:lnSpc>
                        <a:spcBef>
                          <a:spcPts val="1000"/>
                        </a:spcBef>
                        <a:spcAft>
                          <a:spcPts val="1000"/>
                        </a:spcAft>
                        <a:buNone/>
                      </a:pPr>
                      <a:r>
                        <a:rPr lang="en" sz="1100">
                          <a:solidFill>
                            <a:schemeClr val="dk2"/>
                          </a:solidFill>
                          <a:latin typeface="Poppins SemiBold"/>
                          <a:ea typeface="Poppins SemiBold"/>
                          <a:cs typeface="Poppins SemiBold"/>
                          <a:sym typeface="Poppins SemiBold"/>
                        </a:rPr>
                        <a:t>Navigating knowledge silos: </a:t>
                      </a:r>
                      <a:r>
                        <a:rPr lang="en" sz="1100">
                          <a:solidFill>
                            <a:schemeClr val="dk2"/>
                          </a:solidFill>
                          <a:latin typeface="Poppins Light"/>
                          <a:ea typeface="Poppins Light"/>
                          <a:cs typeface="Poppins Light"/>
                          <a:sym typeface="Poppins Light"/>
                        </a:rPr>
                        <a:t>Engineering teams spent too much time asking and searching for information that should be accessible to all. </a:t>
                      </a:r>
                      <a:endParaRPr sz="1100">
                        <a:solidFill>
                          <a:schemeClr val="dk2"/>
                        </a:solidFill>
                        <a:highlight>
                          <a:srgbClr val="FFFFFF"/>
                        </a:highlight>
                        <a:latin typeface="Poppins Light"/>
                        <a:ea typeface="Poppins Light"/>
                        <a:cs typeface="Poppins Light"/>
                        <a:sym typeface="Poppins Ligh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sz="1100">
                          <a:solidFill>
                            <a:schemeClr val="dk2"/>
                          </a:solidFill>
                          <a:latin typeface="Poppins SemiBold"/>
                          <a:ea typeface="Poppins SemiBold"/>
                          <a:cs typeface="Poppins SemiBold"/>
                          <a:sym typeface="Poppins SemiBold"/>
                        </a:rPr>
                        <a:t>Internal developer platform: </a:t>
                      </a:r>
                      <a:r>
                        <a:rPr lang="en" sz="1100">
                          <a:solidFill>
                            <a:schemeClr val="dk2"/>
                          </a:solidFill>
                          <a:latin typeface="Poppins Light"/>
                          <a:ea typeface="Poppins Light"/>
                          <a:cs typeface="Poppins Light"/>
                          <a:sym typeface="Poppins Light"/>
                        </a:rPr>
                        <a:t>Boden turned to Compass for a </a:t>
                      </a:r>
                      <a:r>
                        <a:rPr lang="en" sz="1100">
                          <a:solidFill>
                            <a:schemeClr val="accent1"/>
                          </a:solidFill>
                          <a:latin typeface="Poppins SemiBold"/>
                          <a:ea typeface="Poppins SemiBold"/>
                          <a:cs typeface="Poppins SemiBold"/>
                          <a:sym typeface="Poppins SemiBold"/>
                        </a:rPr>
                        <a:t>“single pane of glass”</a:t>
                      </a:r>
                      <a:r>
                        <a:rPr lang="en" sz="1100">
                          <a:solidFill>
                            <a:schemeClr val="accent1"/>
                          </a:solidFill>
                          <a:latin typeface="Poppins Light"/>
                          <a:ea typeface="Poppins Light"/>
                          <a:cs typeface="Poppins Light"/>
                          <a:sym typeface="Poppins Light"/>
                        </a:rPr>
                        <a:t> </a:t>
                      </a:r>
                      <a:r>
                        <a:rPr lang="en" sz="1100">
                          <a:solidFill>
                            <a:schemeClr val="dk2"/>
                          </a:solidFill>
                          <a:latin typeface="Poppins Light"/>
                          <a:ea typeface="Poppins Light"/>
                          <a:cs typeface="Poppins Light"/>
                          <a:sym typeface="Poppins Light"/>
                        </a:rPr>
                        <a:t> - a centralized developer experience platform that provides </a:t>
                      </a:r>
                      <a:r>
                        <a:rPr lang="en" sz="1100">
                          <a:solidFill>
                            <a:schemeClr val="accent1"/>
                          </a:solidFill>
                          <a:latin typeface="Poppins SemiBold"/>
                          <a:ea typeface="Poppins SemiBold"/>
                          <a:cs typeface="Poppins SemiBold"/>
                          <a:sym typeface="Poppins SemiBold"/>
                        </a:rPr>
                        <a:t>full visibility</a:t>
                      </a:r>
                      <a:r>
                        <a:rPr lang="en" sz="1100">
                          <a:solidFill>
                            <a:schemeClr val="dk2"/>
                          </a:solidFill>
                          <a:latin typeface="Poppins SemiBold"/>
                          <a:ea typeface="Poppins SemiBold"/>
                          <a:cs typeface="Poppins SemiBold"/>
                          <a:sym typeface="Poppins SemiBold"/>
                        </a:rPr>
                        <a:t> </a:t>
                      </a:r>
                      <a:r>
                        <a:rPr lang="en" sz="1100">
                          <a:solidFill>
                            <a:schemeClr val="dk2"/>
                          </a:solidFill>
                          <a:latin typeface="Poppins Light"/>
                          <a:ea typeface="Poppins Light"/>
                          <a:cs typeface="Poppins Light"/>
                          <a:sym typeface="Poppins Light"/>
                        </a:rPr>
                        <a:t>into service details with relevant APIs, libraries, documentation, key health metrics, latest deployment activities, on-call schedules, and more. </a:t>
                      </a:r>
                      <a:endParaRPr sz="1100">
                        <a:solidFill>
                          <a:schemeClr val="dk2"/>
                        </a:solidFill>
                        <a:latin typeface="Poppins Light"/>
                        <a:ea typeface="Poppins Light"/>
                        <a:cs typeface="Poppins Light"/>
                        <a:sym typeface="Poppins Light"/>
                      </a:endParaRPr>
                    </a:p>
                    <a:p>
                      <a:pPr indent="0" lvl="0" marL="0" rtl="0" algn="l">
                        <a:spcBef>
                          <a:spcPts val="0"/>
                        </a:spcBef>
                        <a:spcAft>
                          <a:spcPts val="0"/>
                        </a:spcAft>
                        <a:buNone/>
                      </a:pPr>
                      <a:r>
                        <a:t/>
                      </a:r>
                      <a:endParaRPr sz="1100">
                        <a:solidFill>
                          <a:schemeClr val="dk2"/>
                        </a:solidFill>
                        <a:latin typeface="Poppins Light"/>
                        <a:ea typeface="Poppins Light"/>
                        <a:cs typeface="Poppins Light"/>
                        <a:sym typeface="Poppins Light"/>
                      </a:endParaRPr>
                    </a:p>
                    <a:p>
                      <a:pPr indent="0" lvl="0" marL="0" rtl="0" algn="l">
                        <a:spcBef>
                          <a:spcPts val="0"/>
                        </a:spcBef>
                        <a:spcAft>
                          <a:spcPts val="0"/>
                        </a:spcAft>
                        <a:buNone/>
                      </a:pPr>
                      <a:r>
                        <a:t/>
                      </a:r>
                      <a:endParaRPr sz="1100">
                        <a:solidFill>
                          <a:schemeClr val="dk2"/>
                        </a:solidFill>
                        <a:latin typeface="Poppins Light"/>
                        <a:ea typeface="Poppins Light"/>
                        <a:cs typeface="Poppins Light"/>
                        <a:sym typeface="Poppins Ligh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None/>
                      </a:pPr>
                      <a:r>
                        <a:rPr lang="en" sz="1100">
                          <a:solidFill>
                            <a:schemeClr val="dk2"/>
                          </a:solidFill>
                          <a:latin typeface="Poppins SemiBold"/>
                          <a:ea typeface="Poppins SemiBold"/>
                          <a:cs typeface="Poppins SemiBold"/>
                          <a:sym typeface="Poppins SemiBold"/>
                        </a:rPr>
                        <a:t>More time coding and less time searching: </a:t>
                      </a:r>
                      <a:r>
                        <a:rPr lang="en" sz="1100">
                          <a:solidFill>
                            <a:schemeClr val="dk2"/>
                          </a:solidFill>
                          <a:latin typeface="Poppins Light"/>
                          <a:ea typeface="Poppins Light"/>
                          <a:cs typeface="Poppins Light"/>
                          <a:sym typeface="Poppins Light"/>
                        </a:rPr>
                        <a:t>Developers are empowered to </a:t>
                      </a:r>
                      <a:r>
                        <a:rPr lang="en" sz="1100">
                          <a:solidFill>
                            <a:schemeClr val="accent1"/>
                          </a:solidFill>
                          <a:latin typeface="Poppins SemiBold"/>
                          <a:ea typeface="Poppins SemiBold"/>
                          <a:cs typeface="Poppins SemiBold"/>
                          <a:sym typeface="Poppins SemiBold"/>
                        </a:rPr>
                        <a:t>self-serve</a:t>
                      </a:r>
                      <a:r>
                        <a:rPr lang="en" sz="1100">
                          <a:solidFill>
                            <a:schemeClr val="dk2"/>
                          </a:solidFill>
                          <a:latin typeface="Poppins Light"/>
                          <a:ea typeface="Poppins Light"/>
                          <a:cs typeface="Poppins Light"/>
                          <a:sym typeface="Poppins Light"/>
                        </a:rPr>
                        <a:t> and make smart decisions with Compass.</a:t>
                      </a:r>
                      <a:endParaRPr sz="1100">
                        <a:solidFill>
                          <a:schemeClr val="dk2"/>
                        </a:solidFill>
                        <a:latin typeface="Poppins Light"/>
                        <a:ea typeface="Poppins Light"/>
                        <a:cs typeface="Poppins Light"/>
                        <a:sym typeface="Poppins Light"/>
                      </a:endParaRPr>
                    </a:p>
                    <a:p>
                      <a:pPr indent="0" lvl="0" marL="0" rtl="0" algn="l">
                        <a:spcBef>
                          <a:spcPts val="1000"/>
                        </a:spcBef>
                        <a:spcAft>
                          <a:spcPts val="1000"/>
                        </a:spcAft>
                        <a:buNone/>
                      </a:pPr>
                      <a:r>
                        <a:rPr lang="en" sz="1100">
                          <a:solidFill>
                            <a:schemeClr val="dk2"/>
                          </a:solidFill>
                          <a:latin typeface="Poppins SemiBold"/>
                          <a:ea typeface="Poppins SemiBold"/>
                          <a:cs typeface="Poppins SemiBold"/>
                          <a:sym typeface="Poppins SemiBold"/>
                        </a:rPr>
                        <a:t>Reduce cognitive load:  </a:t>
                      </a:r>
                      <a:r>
                        <a:rPr lang="en" sz="1100">
                          <a:solidFill>
                            <a:schemeClr val="dk2"/>
                          </a:solidFill>
                          <a:latin typeface="Poppins Light"/>
                          <a:ea typeface="Poppins Light"/>
                          <a:cs typeface="Poppins Light"/>
                          <a:sym typeface="Poppins Light"/>
                        </a:rPr>
                        <a:t>Developers can easily find what they need, when they need it. Hundreds of services owned by six teams are captured in </a:t>
                      </a:r>
                      <a:r>
                        <a:rPr lang="en" sz="1100">
                          <a:solidFill>
                            <a:schemeClr val="accent1"/>
                          </a:solidFill>
                          <a:latin typeface="Poppins SemiBold"/>
                          <a:ea typeface="Poppins SemiBold"/>
                          <a:cs typeface="Poppins SemiBold"/>
                          <a:sym typeface="Poppins SemiBold"/>
                        </a:rPr>
                        <a:t>one component catalog</a:t>
                      </a:r>
                      <a:r>
                        <a:rPr lang="en" sz="1100">
                          <a:solidFill>
                            <a:schemeClr val="dk2"/>
                          </a:solidFill>
                          <a:latin typeface="Poppins Light"/>
                          <a:ea typeface="Poppins Light"/>
                          <a:cs typeface="Poppins Light"/>
                          <a:sym typeface="Poppins Light"/>
                        </a:rPr>
                        <a:t> with Compass.</a:t>
                      </a:r>
                      <a:endParaRPr sz="1100">
                        <a:solidFill>
                          <a:schemeClr val="dk2"/>
                        </a:solidFill>
                        <a:latin typeface="Poppins Light"/>
                        <a:ea typeface="Poppins Light"/>
                        <a:cs typeface="Poppins Light"/>
                        <a:sym typeface="Poppins Ligh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
        <p:nvSpPr>
          <p:cNvPr id="1026" name="Google Shape;1026;p134"/>
          <p:cNvSpPr txBox="1"/>
          <p:nvPr>
            <p:ph idx="4294967295" type="subTitle"/>
          </p:nvPr>
        </p:nvSpPr>
        <p:spPr>
          <a:xfrm>
            <a:off x="675450" y="4633575"/>
            <a:ext cx="7793100" cy="3693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900"/>
              <a:t>Hear from James Crowe, Head of Software Engineering at Boden </a:t>
            </a:r>
            <a:r>
              <a:rPr lang="en" sz="900" u="sng">
                <a:solidFill>
                  <a:schemeClr val="hlink"/>
                </a:solidFill>
                <a:hlinkClick r:id="rId4"/>
              </a:rPr>
              <a:t>here</a:t>
            </a:r>
            <a:r>
              <a:rPr lang="en" sz="900"/>
              <a:t>. </a:t>
            </a:r>
            <a:endParaRPr sz="900"/>
          </a:p>
        </p:txBody>
      </p:sp>
      <p:sp>
        <p:nvSpPr>
          <p:cNvPr id="1027" name="Google Shape;1027;p134"/>
          <p:cNvSpPr txBox="1"/>
          <p:nvPr>
            <p:ph idx="4294967295" type="subTitle"/>
          </p:nvPr>
        </p:nvSpPr>
        <p:spPr>
          <a:xfrm>
            <a:off x="675450" y="820263"/>
            <a:ext cx="7793100" cy="36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100"/>
              <a:t>Boden is an online British clothing retailer with hundreds of services across six different engineering teams.</a:t>
            </a:r>
            <a:endParaRPr sz="1100"/>
          </a:p>
        </p:txBody>
      </p:sp>
      <p:pic>
        <p:nvPicPr>
          <p:cNvPr id="1028" name="Google Shape;1028;p134"/>
          <p:cNvPicPr preferRelativeResize="0"/>
          <p:nvPr/>
        </p:nvPicPr>
        <p:blipFill>
          <a:blip r:embed="rId5">
            <a:alphaModFix/>
          </a:blip>
          <a:stretch>
            <a:fillRect/>
          </a:stretch>
        </p:blipFill>
        <p:spPr>
          <a:xfrm>
            <a:off x="6447800" y="419175"/>
            <a:ext cx="2020751" cy="320675"/>
          </a:xfrm>
          <a:prstGeom prst="rect">
            <a:avLst/>
          </a:prstGeom>
          <a:noFill/>
          <a:ln>
            <a:noFill/>
          </a:ln>
        </p:spPr>
      </p:pic>
      <p:pic>
        <p:nvPicPr>
          <p:cNvPr id="1029" name="Google Shape;1029;p134"/>
          <p:cNvPicPr preferRelativeResize="0"/>
          <p:nvPr/>
        </p:nvPicPr>
        <p:blipFill>
          <a:blip r:embed="rId6">
            <a:alphaModFix/>
          </a:blip>
          <a:stretch>
            <a:fillRect/>
          </a:stretch>
        </p:blipFill>
        <p:spPr>
          <a:xfrm>
            <a:off x="4942425" y="366250"/>
            <a:ext cx="320675" cy="320675"/>
          </a:xfrm>
          <a:prstGeom prst="rect">
            <a:avLst/>
          </a:prstGeom>
          <a:noFill/>
          <a:ln>
            <a:noFill/>
          </a:ln>
        </p:spPr>
      </p:pic>
      <p:pic>
        <p:nvPicPr>
          <p:cNvPr id="1030" name="Google Shape;1030;p134"/>
          <p:cNvPicPr preferRelativeResize="0"/>
          <p:nvPr/>
        </p:nvPicPr>
        <p:blipFill>
          <a:blip r:embed="rId7">
            <a:alphaModFix/>
          </a:blip>
          <a:stretch>
            <a:fillRect/>
          </a:stretch>
        </p:blipFill>
        <p:spPr>
          <a:xfrm>
            <a:off x="7036050" y="1368900"/>
            <a:ext cx="271450" cy="271450"/>
          </a:xfrm>
          <a:prstGeom prst="rect">
            <a:avLst/>
          </a:prstGeom>
          <a:noFill/>
          <a:ln>
            <a:noFill/>
          </a:ln>
        </p:spPr>
      </p:pic>
      <p:pic>
        <p:nvPicPr>
          <p:cNvPr id="1031" name="Google Shape;1031;p134"/>
          <p:cNvPicPr preferRelativeResize="0"/>
          <p:nvPr/>
        </p:nvPicPr>
        <p:blipFill>
          <a:blip r:embed="rId8">
            <a:alphaModFix/>
          </a:blip>
          <a:stretch>
            <a:fillRect/>
          </a:stretch>
        </p:blipFill>
        <p:spPr>
          <a:xfrm>
            <a:off x="4436273" y="1346211"/>
            <a:ext cx="271450" cy="2714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6" name="Shape 676"/>
        <p:cNvGrpSpPr/>
        <p:nvPr/>
      </p:nvGrpSpPr>
      <p:grpSpPr>
        <a:xfrm>
          <a:off x="0" y="0"/>
          <a:ext cx="0" cy="0"/>
          <a:chOff x="0" y="0"/>
          <a:chExt cx="0" cy="0"/>
        </a:xfrm>
      </p:grpSpPr>
      <p:sp>
        <p:nvSpPr>
          <p:cNvPr id="677" name="Google Shape;677;p108"/>
          <p:cNvSpPr txBox="1"/>
          <p:nvPr>
            <p:ph idx="1" type="subTitle"/>
          </p:nvPr>
        </p:nvSpPr>
        <p:spPr>
          <a:xfrm>
            <a:off x="5641725" y="631177"/>
            <a:ext cx="2753700" cy="10647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rPr b="1" lang="en">
                <a:latin typeface="Poppins"/>
                <a:ea typeface="Poppins"/>
                <a:cs typeface="Poppins"/>
                <a:sym typeface="Poppins"/>
              </a:rPr>
              <a:t>Disconnected data</a:t>
            </a:r>
            <a:endParaRPr b="1">
              <a:latin typeface="Poppins"/>
              <a:ea typeface="Poppins"/>
              <a:cs typeface="Poppins"/>
              <a:sym typeface="Poppins"/>
            </a:endParaRPr>
          </a:p>
          <a:p>
            <a:pPr indent="0" lvl="0" marL="0" rtl="0" algn="l">
              <a:spcBef>
                <a:spcPts val="1200"/>
              </a:spcBef>
              <a:spcAft>
                <a:spcPts val="1200"/>
              </a:spcAft>
              <a:buNone/>
            </a:pPr>
            <a:r>
              <a:rPr lang="en"/>
              <a:t>25% of your devs spend more than an hour per day looking for things to do their jo</a:t>
            </a:r>
            <a:r>
              <a:rPr lang="en"/>
              <a:t>b</a:t>
            </a:r>
            <a:endParaRPr/>
          </a:p>
        </p:txBody>
      </p:sp>
      <p:sp>
        <p:nvSpPr>
          <p:cNvPr id="678" name="Google Shape;678;p108"/>
          <p:cNvSpPr txBox="1"/>
          <p:nvPr>
            <p:ph type="title"/>
          </p:nvPr>
        </p:nvSpPr>
        <p:spPr>
          <a:xfrm>
            <a:off x="793000" y="1429150"/>
            <a:ext cx="3736800" cy="1991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3220"/>
              <a:t>This </a:t>
            </a:r>
            <a:r>
              <a:rPr lang="en" sz="3220">
                <a:solidFill>
                  <a:schemeClr val="accent3"/>
                </a:solidFill>
              </a:rPr>
              <a:t>complexity</a:t>
            </a:r>
            <a:r>
              <a:rPr lang="en" sz="3220"/>
              <a:t> comes at a cost to innovation + velocity</a:t>
            </a:r>
            <a:endParaRPr sz="3220"/>
          </a:p>
        </p:txBody>
      </p:sp>
      <p:sp>
        <p:nvSpPr>
          <p:cNvPr id="679" name="Google Shape;679;p108"/>
          <p:cNvSpPr txBox="1"/>
          <p:nvPr>
            <p:ph idx="2" type="subTitle"/>
          </p:nvPr>
        </p:nvSpPr>
        <p:spPr>
          <a:xfrm>
            <a:off x="5641725" y="2058290"/>
            <a:ext cx="2753700" cy="10647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rPr b="1" lang="en">
                <a:latin typeface="Poppins"/>
                <a:ea typeface="Poppins"/>
                <a:cs typeface="Poppins"/>
                <a:sym typeface="Poppins"/>
              </a:rPr>
              <a:t>Disconnected tools</a:t>
            </a:r>
            <a:endParaRPr b="1">
              <a:latin typeface="Poppins"/>
              <a:ea typeface="Poppins"/>
              <a:cs typeface="Poppins"/>
              <a:sym typeface="Poppins"/>
            </a:endParaRPr>
          </a:p>
          <a:p>
            <a:pPr indent="0" lvl="0" marL="0" rtl="0" algn="l">
              <a:spcBef>
                <a:spcPts val="1200"/>
              </a:spcBef>
              <a:spcAft>
                <a:spcPts val="1200"/>
              </a:spcAft>
              <a:buNone/>
            </a:pPr>
            <a:r>
              <a:rPr lang="en"/>
              <a:t>Organizations with over 2,000 employees use over 200 tools on average</a:t>
            </a:r>
            <a:endParaRPr/>
          </a:p>
        </p:txBody>
      </p:sp>
      <p:sp>
        <p:nvSpPr>
          <p:cNvPr id="680" name="Google Shape;680;p108"/>
          <p:cNvSpPr txBox="1"/>
          <p:nvPr>
            <p:ph idx="3" type="subTitle"/>
          </p:nvPr>
        </p:nvSpPr>
        <p:spPr>
          <a:xfrm>
            <a:off x="5641725" y="3485401"/>
            <a:ext cx="2753700" cy="1064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a:latin typeface="Poppins"/>
                <a:ea typeface="Poppins"/>
                <a:cs typeface="Poppins"/>
                <a:sym typeface="Poppins"/>
              </a:rPr>
              <a:t>Disconnected people</a:t>
            </a:r>
            <a:endParaRPr b="1">
              <a:latin typeface="Poppins"/>
              <a:ea typeface="Poppins"/>
              <a:cs typeface="Poppins"/>
              <a:sym typeface="Poppins"/>
            </a:endParaRPr>
          </a:p>
          <a:p>
            <a:pPr indent="0" lvl="0" marL="0" rtl="0" algn="l">
              <a:spcBef>
                <a:spcPts val="1200"/>
              </a:spcBef>
              <a:spcAft>
                <a:spcPts val="1200"/>
              </a:spcAft>
              <a:buNone/>
            </a:pPr>
            <a:r>
              <a:rPr lang="en"/>
              <a:t>70% of developers encounter a knowledge silo at least once a week</a:t>
            </a:r>
            <a:endParaRPr/>
          </a:p>
        </p:txBody>
      </p:sp>
      <p:pic>
        <p:nvPicPr>
          <p:cNvPr id="681" name="Google Shape;681;p108"/>
          <p:cNvPicPr preferRelativeResize="0"/>
          <p:nvPr>
            <p:ph idx="4" type="pic"/>
          </p:nvPr>
        </p:nvPicPr>
        <p:blipFill rotWithShape="1">
          <a:blip r:embed="rId3">
            <a:alphaModFix/>
          </a:blip>
          <a:srcRect b="592" l="0" r="0" t="592"/>
          <a:stretch/>
        </p:blipFill>
        <p:spPr>
          <a:xfrm>
            <a:off x="4552860" y="745100"/>
            <a:ext cx="908100" cy="897300"/>
          </a:xfrm>
          <a:prstGeom prst="roundRect">
            <a:avLst>
              <a:gd fmla="val 16667" name="adj"/>
            </a:avLst>
          </a:prstGeom>
        </p:spPr>
      </p:pic>
      <p:pic>
        <p:nvPicPr>
          <p:cNvPr id="682" name="Google Shape;682;p108"/>
          <p:cNvPicPr preferRelativeResize="0"/>
          <p:nvPr>
            <p:ph idx="5" type="pic"/>
          </p:nvPr>
        </p:nvPicPr>
        <p:blipFill rotWithShape="1">
          <a:blip r:embed="rId4">
            <a:alphaModFix/>
          </a:blip>
          <a:srcRect b="592" l="0" r="0" t="592"/>
          <a:stretch/>
        </p:blipFill>
        <p:spPr>
          <a:xfrm>
            <a:off x="4552860" y="2165450"/>
            <a:ext cx="908100" cy="897300"/>
          </a:xfrm>
          <a:prstGeom prst="roundRect">
            <a:avLst>
              <a:gd fmla="val 16667" name="adj"/>
            </a:avLst>
          </a:prstGeom>
        </p:spPr>
      </p:pic>
      <p:pic>
        <p:nvPicPr>
          <p:cNvPr id="683" name="Google Shape;683;p108"/>
          <p:cNvPicPr preferRelativeResize="0"/>
          <p:nvPr>
            <p:ph idx="6" type="pic"/>
          </p:nvPr>
        </p:nvPicPr>
        <p:blipFill rotWithShape="1">
          <a:blip r:embed="rId5">
            <a:alphaModFix/>
          </a:blip>
          <a:srcRect b="592" l="0" r="0" t="592"/>
          <a:stretch/>
        </p:blipFill>
        <p:spPr>
          <a:xfrm>
            <a:off x="4552860" y="3585800"/>
            <a:ext cx="908100" cy="897300"/>
          </a:xfrm>
          <a:prstGeom prst="roundRect">
            <a:avLst>
              <a:gd fmla="val 16667" name="adj"/>
            </a:avLst>
          </a:prstGeom>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5" name="Shape 1035"/>
        <p:cNvGrpSpPr/>
        <p:nvPr/>
      </p:nvGrpSpPr>
      <p:grpSpPr>
        <a:xfrm>
          <a:off x="0" y="0"/>
          <a:ext cx="0" cy="0"/>
          <a:chOff x="0" y="0"/>
          <a:chExt cx="0" cy="0"/>
        </a:xfrm>
      </p:grpSpPr>
      <p:sp>
        <p:nvSpPr>
          <p:cNvPr id="1036" name="Google Shape;1036;p135"/>
          <p:cNvSpPr txBox="1"/>
          <p:nvPr>
            <p:ph idx="4294967295" type="title"/>
          </p:nvPr>
        </p:nvSpPr>
        <p:spPr>
          <a:xfrm>
            <a:off x="675450" y="278188"/>
            <a:ext cx="7793100" cy="622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2400"/>
              <a:t>How OVO uses Compass</a:t>
            </a:r>
            <a:endParaRPr sz="2400">
              <a:latin typeface="Poppins Light"/>
              <a:ea typeface="Poppins Light"/>
              <a:cs typeface="Poppins Light"/>
              <a:sym typeface="Poppins Light"/>
            </a:endParaRPr>
          </a:p>
        </p:txBody>
      </p:sp>
      <p:pic>
        <p:nvPicPr>
          <p:cNvPr id="1037" name="Google Shape;1037;p135"/>
          <p:cNvPicPr preferRelativeResize="0"/>
          <p:nvPr/>
        </p:nvPicPr>
        <p:blipFill>
          <a:blip r:embed="rId3">
            <a:alphaModFix/>
          </a:blip>
          <a:stretch>
            <a:fillRect/>
          </a:stretch>
        </p:blipFill>
        <p:spPr>
          <a:xfrm>
            <a:off x="6737730" y="192500"/>
            <a:ext cx="1730820" cy="708200"/>
          </a:xfrm>
          <a:prstGeom prst="rect">
            <a:avLst/>
          </a:prstGeom>
          <a:noFill/>
          <a:ln>
            <a:noFill/>
          </a:ln>
        </p:spPr>
      </p:pic>
      <p:pic>
        <p:nvPicPr>
          <p:cNvPr id="1038" name="Google Shape;1038;p135"/>
          <p:cNvPicPr preferRelativeResize="0"/>
          <p:nvPr/>
        </p:nvPicPr>
        <p:blipFill>
          <a:blip r:embed="rId4">
            <a:alphaModFix/>
          </a:blip>
          <a:stretch>
            <a:fillRect/>
          </a:stretch>
        </p:blipFill>
        <p:spPr>
          <a:xfrm>
            <a:off x="1836500" y="1368900"/>
            <a:ext cx="271450" cy="271450"/>
          </a:xfrm>
          <a:prstGeom prst="rect">
            <a:avLst/>
          </a:prstGeom>
          <a:noFill/>
          <a:ln>
            <a:noFill/>
          </a:ln>
        </p:spPr>
      </p:pic>
      <p:sp>
        <p:nvSpPr>
          <p:cNvPr id="1039" name="Google Shape;1039;p135"/>
          <p:cNvSpPr/>
          <p:nvPr/>
        </p:nvSpPr>
        <p:spPr>
          <a:xfrm>
            <a:off x="1005425" y="1174750"/>
            <a:ext cx="719700" cy="4656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graphicFrame>
        <p:nvGraphicFramePr>
          <p:cNvPr id="1040" name="Google Shape;1040;p135"/>
          <p:cNvGraphicFramePr/>
          <p:nvPr/>
        </p:nvGraphicFramePr>
        <p:xfrm>
          <a:off x="675450" y="1589863"/>
          <a:ext cx="3000000" cy="3000000"/>
        </p:xfrm>
        <a:graphic>
          <a:graphicData uri="http://schemas.openxmlformats.org/drawingml/2006/table">
            <a:tbl>
              <a:tblPr>
                <a:noFill/>
                <a:tableStyleId>{85C0CF16-B918-4A38-8891-25FD397C7887}</a:tableStyleId>
              </a:tblPr>
              <a:tblGrid>
                <a:gridCol w="2597700"/>
                <a:gridCol w="2597700"/>
                <a:gridCol w="2597700"/>
              </a:tblGrid>
              <a:tr h="404925">
                <a:tc>
                  <a:txBody>
                    <a:bodyPr/>
                    <a:lstStyle/>
                    <a:p>
                      <a:pPr indent="0" lvl="0" marL="0" rtl="0" algn="ctr">
                        <a:spcBef>
                          <a:spcPts val="0"/>
                        </a:spcBef>
                        <a:spcAft>
                          <a:spcPts val="0"/>
                        </a:spcAft>
                        <a:buNone/>
                      </a:pPr>
                      <a:r>
                        <a:rPr b="1" lang="en" sz="1200">
                          <a:solidFill>
                            <a:schemeClr val="dk2"/>
                          </a:solidFill>
                          <a:latin typeface="Poppins"/>
                          <a:ea typeface="Poppins"/>
                          <a:cs typeface="Poppins"/>
                          <a:sym typeface="Poppins"/>
                        </a:rPr>
                        <a:t>Challenge</a:t>
                      </a:r>
                      <a:endParaRPr b="1" sz="1200">
                        <a:solidFill>
                          <a:schemeClr val="dk2"/>
                        </a:solidFill>
                        <a:latin typeface="Poppins"/>
                        <a:ea typeface="Poppins"/>
                        <a:cs typeface="Poppins"/>
                        <a:sym typeface="Poppins"/>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chemeClr val="dk2"/>
                          </a:solidFill>
                          <a:latin typeface="Poppins"/>
                          <a:ea typeface="Poppins"/>
                          <a:cs typeface="Poppins"/>
                          <a:sym typeface="Poppins"/>
                        </a:rPr>
                        <a:t>Solution</a:t>
                      </a:r>
                      <a:endParaRPr b="1" sz="1200">
                        <a:solidFill>
                          <a:schemeClr val="dk2"/>
                        </a:solidFill>
                        <a:latin typeface="Poppins"/>
                        <a:ea typeface="Poppins"/>
                        <a:cs typeface="Poppins"/>
                        <a:sym typeface="Poppins"/>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chemeClr val="dk2"/>
                          </a:solidFill>
                          <a:latin typeface="Poppins"/>
                          <a:ea typeface="Poppins"/>
                          <a:cs typeface="Poppins"/>
                          <a:sym typeface="Poppins"/>
                        </a:rPr>
                        <a:t>Impact</a:t>
                      </a:r>
                      <a:endParaRPr b="1" sz="1100">
                        <a:solidFill>
                          <a:schemeClr val="dk2"/>
                        </a:solidFill>
                        <a:latin typeface="Poppins"/>
                        <a:ea typeface="Poppins"/>
                        <a:cs typeface="Poppins"/>
                        <a:sym typeface="Poppins"/>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556625">
                <a:tc>
                  <a:txBody>
                    <a:bodyPr/>
                    <a:lstStyle/>
                    <a:p>
                      <a:pPr indent="0" lvl="0" marL="0" rtl="0" algn="l">
                        <a:lnSpc>
                          <a:spcPct val="115000"/>
                        </a:lnSpc>
                        <a:spcBef>
                          <a:spcPts val="0"/>
                        </a:spcBef>
                        <a:spcAft>
                          <a:spcPts val="0"/>
                        </a:spcAft>
                        <a:buNone/>
                      </a:pPr>
                      <a:r>
                        <a:rPr lang="en" sz="1100">
                          <a:solidFill>
                            <a:schemeClr val="dk2"/>
                          </a:solidFill>
                          <a:latin typeface="Poppins SemiBold"/>
                          <a:ea typeface="Poppins SemiBold"/>
                          <a:cs typeface="Poppins SemiBold"/>
                          <a:sym typeface="Poppins SemiBold"/>
                        </a:rPr>
                        <a:t>Proliferation of microservices: </a:t>
                      </a:r>
                      <a:r>
                        <a:rPr lang="en" sz="1100">
                          <a:solidFill>
                            <a:schemeClr val="dk2"/>
                          </a:solidFill>
                          <a:latin typeface="Poppins Light"/>
                          <a:ea typeface="Poppins Light"/>
                          <a:cs typeface="Poppins Light"/>
                          <a:sym typeface="Poppins Light"/>
                        </a:rPr>
                        <a:t>OVO Energy made several acquisitions in a short period of time. New people brought in new services stored in clunky systems, spreadsheets, personal docs, etc.</a:t>
                      </a:r>
                      <a:endParaRPr sz="1100">
                        <a:solidFill>
                          <a:schemeClr val="dk2"/>
                        </a:solidFill>
                        <a:latin typeface="Poppins Light"/>
                        <a:ea typeface="Poppins Light"/>
                        <a:cs typeface="Poppins Light"/>
                        <a:sym typeface="Poppins Light"/>
                      </a:endParaRPr>
                    </a:p>
                    <a:p>
                      <a:pPr indent="0" lvl="0" marL="0" rtl="0" algn="l">
                        <a:lnSpc>
                          <a:spcPct val="115000"/>
                        </a:lnSpc>
                        <a:spcBef>
                          <a:spcPts val="1000"/>
                        </a:spcBef>
                        <a:spcAft>
                          <a:spcPts val="0"/>
                        </a:spcAft>
                        <a:buNone/>
                      </a:pPr>
                      <a:r>
                        <a:rPr lang="en" sz="1100">
                          <a:solidFill>
                            <a:schemeClr val="dk2"/>
                          </a:solidFill>
                          <a:latin typeface="Poppins SemiBold"/>
                          <a:ea typeface="Poppins SemiBold"/>
                          <a:cs typeface="Poppins SemiBold"/>
                          <a:sym typeface="Poppins SemiBold"/>
                        </a:rPr>
                        <a:t>Developer friction: </a:t>
                      </a:r>
                      <a:r>
                        <a:rPr lang="en" sz="1100">
                          <a:solidFill>
                            <a:schemeClr val="dk2"/>
                          </a:solidFill>
                          <a:latin typeface="Poppins Light"/>
                          <a:ea typeface="Poppins Light"/>
                          <a:cs typeface="Poppins Light"/>
                          <a:sym typeface="Poppins Light"/>
                        </a:rPr>
                        <a:t>Engineering teams spent more time on Slack asking for help than coding because they lacked a central source of truth for all their software component data.</a:t>
                      </a:r>
                      <a:endParaRPr sz="1100">
                        <a:solidFill>
                          <a:schemeClr val="dk2"/>
                        </a:solidFill>
                        <a:latin typeface="Poppins Light"/>
                        <a:ea typeface="Poppins Light"/>
                        <a:cs typeface="Poppins Light"/>
                        <a:sym typeface="Poppins Light"/>
                      </a:endParaRPr>
                    </a:p>
                    <a:p>
                      <a:pPr indent="0" lvl="0" marL="0" rtl="0" algn="l">
                        <a:lnSpc>
                          <a:spcPct val="115000"/>
                        </a:lnSpc>
                        <a:spcBef>
                          <a:spcPts val="1000"/>
                        </a:spcBef>
                        <a:spcAft>
                          <a:spcPts val="0"/>
                        </a:spcAft>
                        <a:buNone/>
                      </a:pPr>
                      <a:r>
                        <a:t/>
                      </a:r>
                      <a:endParaRPr sz="1100">
                        <a:solidFill>
                          <a:schemeClr val="dk2"/>
                        </a:solidFill>
                        <a:latin typeface="Poppins SemiBold"/>
                        <a:ea typeface="Poppins SemiBold"/>
                        <a:cs typeface="Poppins SemiBold"/>
                        <a:sym typeface="Poppins SemiBold"/>
                      </a:endParaRPr>
                    </a:p>
                    <a:p>
                      <a:pPr indent="0" lvl="0" marL="0" rtl="0" algn="l">
                        <a:lnSpc>
                          <a:spcPct val="115000"/>
                        </a:lnSpc>
                        <a:spcBef>
                          <a:spcPts val="1000"/>
                        </a:spcBef>
                        <a:spcAft>
                          <a:spcPts val="1000"/>
                        </a:spcAft>
                        <a:buNone/>
                      </a:pPr>
                      <a:r>
                        <a:t/>
                      </a:r>
                      <a:endParaRPr sz="1100">
                        <a:solidFill>
                          <a:schemeClr val="dk2"/>
                        </a:solidFill>
                        <a:latin typeface="Poppins SemiBold"/>
                        <a:ea typeface="Poppins SemiBold"/>
                        <a:cs typeface="Poppins SemiBold"/>
                        <a:sym typeface="Poppins SemiBold"/>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sz="1100">
                          <a:solidFill>
                            <a:schemeClr val="dk2"/>
                          </a:solidFill>
                          <a:latin typeface="Poppins SemiBold"/>
                          <a:ea typeface="Poppins SemiBold"/>
                          <a:cs typeface="Poppins SemiBold"/>
                          <a:sym typeface="Poppins SemiBold"/>
                        </a:rPr>
                        <a:t>Internal developer platform: </a:t>
                      </a:r>
                      <a:r>
                        <a:rPr lang="en" sz="1100">
                          <a:solidFill>
                            <a:schemeClr val="dk2"/>
                          </a:solidFill>
                          <a:latin typeface="Poppins Light"/>
                          <a:ea typeface="Poppins Light"/>
                          <a:cs typeface="Poppins Light"/>
                          <a:sym typeface="Poppins Light"/>
                        </a:rPr>
                        <a:t>With Compass, OVO Energy was able to </a:t>
                      </a:r>
                      <a:r>
                        <a:rPr lang="en" sz="1100">
                          <a:solidFill>
                            <a:schemeClr val="accent5"/>
                          </a:solidFill>
                          <a:latin typeface="Poppins SemiBold"/>
                          <a:ea typeface="Poppins SemiBold"/>
                          <a:cs typeface="Poppins SemiBold"/>
                          <a:sym typeface="Poppins SemiBold"/>
                        </a:rPr>
                        <a:t>democratize service data</a:t>
                      </a:r>
                      <a:r>
                        <a:rPr lang="en" sz="1100">
                          <a:solidFill>
                            <a:schemeClr val="dk2"/>
                          </a:solidFill>
                          <a:latin typeface="Poppins Light"/>
                          <a:ea typeface="Poppins Light"/>
                          <a:cs typeface="Poppins Light"/>
                          <a:sym typeface="Poppins Light"/>
                        </a:rPr>
                        <a:t> to everyone who needed it with the right data, context and access. </a:t>
                      </a:r>
                      <a:endParaRPr sz="1100">
                        <a:solidFill>
                          <a:schemeClr val="dk2"/>
                        </a:solidFill>
                        <a:latin typeface="Poppins Light"/>
                        <a:ea typeface="Poppins Light"/>
                        <a:cs typeface="Poppins Light"/>
                        <a:sym typeface="Poppins Light"/>
                      </a:endParaRPr>
                    </a:p>
                    <a:p>
                      <a:pPr indent="0" lvl="0" marL="0" rtl="0" algn="l">
                        <a:lnSpc>
                          <a:spcPct val="115000"/>
                        </a:lnSpc>
                        <a:spcBef>
                          <a:spcPts val="1000"/>
                        </a:spcBef>
                        <a:spcAft>
                          <a:spcPts val="0"/>
                        </a:spcAft>
                        <a:buNone/>
                      </a:pPr>
                      <a:r>
                        <a:rPr lang="en" sz="1100">
                          <a:solidFill>
                            <a:schemeClr val="dk2"/>
                          </a:solidFill>
                          <a:latin typeface="Poppins SemiBold"/>
                          <a:ea typeface="Poppins SemiBold"/>
                          <a:cs typeface="Poppins SemiBold"/>
                          <a:sym typeface="Poppins SemiBold"/>
                        </a:rPr>
                        <a:t>Atlassian ecosystem:</a:t>
                      </a:r>
                      <a:r>
                        <a:rPr lang="en" sz="1100">
                          <a:solidFill>
                            <a:schemeClr val="dk2"/>
                          </a:solidFill>
                          <a:latin typeface="Poppins Light"/>
                          <a:ea typeface="Poppins Light"/>
                          <a:cs typeface="Poppins Light"/>
                          <a:sym typeface="Poppins Light"/>
                        </a:rPr>
                        <a:t> OVO Energy </a:t>
                      </a:r>
                      <a:r>
                        <a:rPr lang="en" sz="1100">
                          <a:solidFill>
                            <a:schemeClr val="accent5"/>
                          </a:solidFill>
                          <a:latin typeface="Poppins SemiBold"/>
                          <a:ea typeface="Poppins SemiBold"/>
                          <a:cs typeface="Poppins SemiBold"/>
                          <a:sym typeface="Poppins SemiBold"/>
                        </a:rPr>
                        <a:t>reduced tool sprawl</a:t>
                      </a:r>
                      <a:r>
                        <a:rPr lang="en" sz="1100">
                          <a:solidFill>
                            <a:schemeClr val="dk2"/>
                          </a:solidFill>
                          <a:latin typeface="Poppins Light"/>
                          <a:ea typeface="Poppins Light"/>
                          <a:cs typeface="Poppins Light"/>
                          <a:sym typeface="Poppins Light"/>
                        </a:rPr>
                        <a:t> by using Compass and linking in to other parts of the Atlassian suite, such as OpsGenie and Statuspage. </a:t>
                      </a:r>
                      <a:endParaRPr sz="1100">
                        <a:solidFill>
                          <a:schemeClr val="dk2"/>
                        </a:solidFill>
                        <a:latin typeface="Poppins Light"/>
                        <a:ea typeface="Poppins Light"/>
                        <a:cs typeface="Poppins Light"/>
                        <a:sym typeface="Poppins Light"/>
                      </a:endParaRPr>
                    </a:p>
                    <a:p>
                      <a:pPr indent="0" lvl="0" marL="0" rtl="0" algn="l">
                        <a:lnSpc>
                          <a:spcPct val="115000"/>
                        </a:lnSpc>
                        <a:spcBef>
                          <a:spcPts val="1000"/>
                        </a:spcBef>
                        <a:spcAft>
                          <a:spcPts val="0"/>
                        </a:spcAft>
                        <a:buNone/>
                      </a:pPr>
                      <a:r>
                        <a:t/>
                      </a:r>
                      <a:endParaRPr sz="1100">
                        <a:solidFill>
                          <a:schemeClr val="dk2"/>
                        </a:solidFill>
                        <a:latin typeface="Poppins SemiBold"/>
                        <a:ea typeface="Poppins SemiBold"/>
                        <a:cs typeface="Poppins SemiBold"/>
                        <a:sym typeface="Poppins SemiBold"/>
                      </a:endParaRPr>
                    </a:p>
                    <a:p>
                      <a:pPr indent="0" lvl="0" marL="0" rtl="0" algn="l">
                        <a:spcBef>
                          <a:spcPts val="0"/>
                        </a:spcBef>
                        <a:spcAft>
                          <a:spcPts val="0"/>
                        </a:spcAft>
                        <a:buNone/>
                      </a:pPr>
                      <a:r>
                        <a:t/>
                      </a:r>
                      <a:endParaRPr sz="1100">
                        <a:solidFill>
                          <a:schemeClr val="dk2"/>
                        </a:solidFill>
                        <a:latin typeface="Poppins Light"/>
                        <a:ea typeface="Poppins Light"/>
                        <a:cs typeface="Poppins Light"/>
                        <a:sym typeface="Poppins Light"/>
                      </a:endParaRPr>
                    </a:p>
                    <a:p>
                      <a:pPr indent="0" lvl="0" marL="0" rtl="0" algn="l">
                        <a:spcBef>
                          <a:spcPts val="0"/>
                        </a:spcBef>
                        <a:spcAft>
                          <a:spcPts val="0"/>
                        </a:spcAft>
                        <a:buNone/>
                      </a:pPr>
                      <a:r>
                        <a:t/>
                      </a:r>
                      <a:endParaRPr sz="1100">
                        <a:solidFill>
                          <a:schemeClr val="dk2"/>
                        </a:solidFill>
                        <a:latin typeface="Poppins Light"/>
                        <a:ea typeface="Poppins Light"/>
                        <a:cs typeface="Poppins Light"/>
                        <a:sym typeface="Poppins Ligh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sz="1100">
                          <a:solidFill>
                            <a:schemeClr val="dk2"/>
                          </a:solidFill>
                          <a:latin typeface="Poppins SemiBold"/>
                          <a:ea typeface="Poppins SemiBold"/>
                          <a:cs typeface="Poppins SemiBold"/>
                          <a:sym typeface="Poppins SemiBold"/>
                        </a:rPr>
                        <a:t>Less context switching: </a:t>
                      </a:r>
                      <a:r>
                        <a:rPr lang="en" sz="1100">
                          <a:solidFill>
                            <a:schemeClr val="dk2"/>
                          </a:solidFill>
                          <a:latin typeface="Poppins Light"/>
                          <a:ea typeface="Poppins Light"/>
                          <a:cs typeface="Poppins Light"/>
                          <a:sym typeface="Poppins Light"/>
                        </a:rPr>
                        <a:t>Developers have </a:t>
                      </a:r>
                      <a:r>
                        <a:rPr lang="en" sz="1100">
                          <a:solidFill>
                            <a:schemeClr val="accent5"/>
                          </a:solidFill>
                          <a:latin typeface="Poppins SemiBold"/>
                          <a:ea typeface="Poppins SemiBold"/>
                          <a:cs typeface="Poppins SemiBold"/>
                          <a:sym typeface="Poppins SemiBold"/>
                        </a:rPr>
                        <a:t>all of the information they need in one place</a:t>
                      </a:r>
                      <a:r>
                        <a:rPr lang="en" sz="1100">
                          <a:solidFill>
                            <a:schemeClr val="dk2"/>
                          </a:solidFill>
                          <a:latin typeface="Poppins SemiBold"/>
                          <a:ea typeface="Poppins SemiBold"/>
                          <a:cs typeface="Poppins SemiBold"/>
                          <a:sym typeface="Poppins SemiBold"/>
                        </a:rPr>
                        <a:t> </a:t>
                      </a:r>
                      <a:r>
                        <a:rPr lang="en" sz="1100">
                          <a:solidFill>
                            <a:schemeClr val="dk2"/>
                          </a:solidFill>
                          <a:latin typeface="Poppins Light"/>
                          <a:ea typeface="Poppins Light"/>
                          <a:cs typeface="Poppins Light"/>
                          <a:sym typeface="Poppins Light"/>
                        </a:rPr>
                        <a:t>with Compass. OVO engineering teams were able save time and energy by locating the service data or documentation they needed within seconds in the </a:t>
                      </a:r>
                      <a:r>
                        <a:rPr lang="en" sz="1100">
                          <a:solidFill>
                            <a:schemeClr val="accent5"/>
                          </a:solidFill>
                          <a:latin typeface="Poppins SemiBold"/>
                          <a:ea typeface="Poppins SemiBold"/>
                          <a:cs typeface="Poppins SemiBold"/>
                          <a:sym typeface="Poppins SemiBold"/>
                        </a:rPr>
                        <a:t>software component catalog. </a:t>
                      </a:r>
                      <a:endParaRPr sz="1100">
                        <a:solidFill>
                          <a:schemeClr val="accent5"/>
                        </a:solidFill>
                        <a:latin typeface="Poppins SemiBold"/>
                        <a:ea typeface="Poppins SemiBold"/>
                        <a:cs typeface="Poppins SemiBold"/>
                        <a:sym typeface="Poppins SemiBold"/>
                      </a:endParaRPr>
                    </a:p>
                    <a:p>
                      <a:pPr indent="0" lvl="0" marL="0" rtl="0" algn="l">
                        <a:lnSpc>
                          <a:spcPct val="115000"/>
                        </a:lnSpc>
                        <a:spcBef>
                          <a:spcPts val="1000"/>
                        </a:spcBef>
                        <a:spcAft>
                          <a:spcPts val="0"/>
                        </a:spcAft>
                        <a:buNone/>
                      </a:pPr>
                      <a:r>
                        <a:rPr lang="en" sz="1100">
                          <a:solidFill>
                            <a:schemeClr val="dk2"/>
                          </a:solidFill>
                          <a:latin typeface="Poppins SemiBold"/>
                          <a:ea typeface="Poppins SemiBold"/>
                          <a:cs typeface="Poppins SemiBold"/>
                          <a:sym typeface="Poppins SemiBold"/>
                        </a:rPr>
                        <a:t>Keep developers in the flow, on Atlassian: </a:t>
                      </a:r>
                      <a:r>
                        <a:rPr lang="en" sz="1100">
                          <a:solidFill>
                            <a:schemeClr val="dk2"/>
                          </a:solidFill>
                          <a:latin typeface="Poppins Light"/>
                          <a:ea typeface="Poppins Light"/>
                          <a:cs typeface="Poppins Light"/>
                          <a:sym typeface="Poppins Light"/>
                        </a:rPr>
                        <a:t>Developers can easily hook in other Atlassian Cloud products.</a:t>
                      </a:r>
                      <a:endParaRPr sz="1100">
                        <a:solidFill>
                          <a:schemeClr val="dk2"/>
                        </a:solidFill>
                        <a:latin typeface="Poppins Light"/>
                        <a:ea typeface="Poppins Light"/>
                        <a:cs typeface="Poppins Light"/>
                        <a:sym typeface="Poppins Light"/>
                      </a:endParaRPr>
                    </a:p>
                    <a:p>
                      <a:pPr indent="0" lvl="0" marL="0" rtl="0" algn="l">
                        <a:spcBef>
                          <a:spcPts val="1000"/>
                        </a:spcBef>
                        <a:spcAft>
                          <a:spcPts val="0"/>
                        </a:spcAft>
                        <a:buNone/>
                      </a:pPr>
                      <a:r>
                        <a:t/>
                      </a:r>
                      <a:endParaRPr sz="1100">
                        <a:solidFill>
                          <a:schemeClr val="dk2"/>
                        </a:solidFill>
                        <a:latin typeface="Poppins SemiBold"/>
                        <a:ea typeface="Poppins SemiBold"/>
                        <a:cs typeface="Poppins SemiBold"/>
                        <a:sym typeface="Poppins SemiBold"/>
                      </a:endParaRPr>
                    </a:p>
                    <a:p>
                      <a:pPr indent="0" lvl="0" marL="0" rtl="0" algn="l">
                        <a:spcBef>
                          <a:spcPts val="1000"/>
                        </a:spcBef>
                        <a:spcAft>
                          <a:spcPts val="1000"/>
                        </a:spcAft>
                        <a:buNone/>
                      </a:pPr>
                      <a:r>
                        <a:t/>
                      </a:r>
                      <a:endParaRPr sz="1100">
                        <a:solidFill>
                          <a:schemeClr val="dk2"/>
                        </a:solidFill>
                        <a:latin typeface="Poppins SemiBold"/>
                        <a:ea typeface="Poppins SemiBold"/>
                        <a:cs typeface="Poppins SemiBold"/>
                        <a:sym typeface="Poppins SemiBold"/>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
        <p:nvSpPr>
          <p:cNvPr id="1041" name="Google Shape;1041;p135"/>
          <p:cNvSpPr txBox="1"/>
          <p:nvPr>
            <p:ph idx="4294967295" type="subTitle"/>
          </p:nvPr>
        </p:nvSpPr>
        <p:spPr>
          <a:xfrm>
            <a:off x="675450" y="4633575"/>
            <a:ext cx="7793100" cy="3693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900"/>
              <a:t>Hear from Liz Watkins, IT Service Operations Manager at OVO Energy </a:t>
            </a:r>
            <a:r>
              <a:rPr lang="en" sz="900" u="sng">
                <a:solidFill>
                  <a:schemeClr val="accent1"/>
                </a:solidFill>
                <a:hlinkClick r:id="rId5">
                  <a:extLst>
                    <a:ext uri="{A12FA001-AC4F-418D-AE19-62706E023703}">
                      <ahyp:hlinkClr val="tx"/>
                    </a:ext>
                  </a:extLst>
                </a:hlinkClick>
              </a:rPr>
              <a:t>here</a:t>
            </a:r>
            <a:r>
              <a:rPr lang="en" sz="900"/>
              <a:t> (29:40). </a:t>
            </a:r>
            <a:endParaRPr sz="900"/>
          </a:p>
        </p:txBody>
      </p:sp>
      <p:sp>
        <p:nvSpPr>
          <p:cNvPr id="1042" name="Google Shape;1042;p135"/>
          <p:cNvSpPr txBox="1"/>
          <p:nvPr>
            <p:ph idx="4294967295" type="subTitle"/>
          </p:nvPr>
        </p:nvSpPr>
        <p:spPr>
          <a:xfrm>
            <a:off x="675450" y="820263"/>
            <a:ext cx="7793100" cy="36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100"/>
              <a:t>OVO Energy is a major energy supplier for millions of home across the UK.</a:t>
            </a:r>
            <a:endParaRPr sz="1100"/>
          </a:p>
        </p:txBody>
      </p:sp>
      <p:pic>
        <p:nvPicPr>
          <p:cNvPr id="1043" name="Google Shape;1043;p135"/>
          <p:cNvPicPr preferRelativeResize="0"/>
          <p:nvPr/>
        </p:nvPicPr>
        <p:blipFill>
          <a:blip r:embed="rId6">
            <a:alphaModFix/>
          </a:blip>
          <a:stretch>
            <a:fillRect/>
          </a:stretch>
        </p:blipFill>
        <p:spPr>
          <a:xfrm>
            <a:off x="7036050" y="1368900"/>
            <a:ext cx="271450" cy="271450"/>
          </a:xfrm>
          <a:prstGeom prst="rect">
            <a:avLst/>
          </a:prstGeom>
          <a:noFill/>
          <a:ln>
            <a:noFill/>
          </a:ln>
        </p:spPr>
      </p:pic>
      <p:pic>
        <p:nvPicPr>
          <p:cNvPr id="1044" name="Google Shape;1044;p135"/>
          <p:cNvPicPr preferRelativeResize="0"/>
          <p:nvPr/>
        </p:nvPicPr>
        <p:blipFill>
          <a:blip r:embed="rId7">
            <a:alphaModFix/>
          </a:blip>
          <a:stretch>
            <a:fillRect/>
          </a:stretch>
        </p:blipFill>
        <p:spPr>
          <a:xfrm>
            <a:off x="4436273" y="1346211"/>
            <a:ext cx="271450" cy="271475"/>
          </a:xfrm>
          <a:prstGeom prst="rect">
            <a:avLst/>
          </a:prstGeom>
          <a:noFill/>
          <a:ln>
            <a:noFill/>
          </a:ln>
        </p:spPr>
      </p:pic>
      <p:pic>
        <p:nvPicPr>
          <p:cNvPr id="1045" name="Google Shape;1045;p135"/>
          <p:cNvPicPr preferRelativeResize="0"/>
          <p:nvPr/>
        </p:nvPicPr>
        <p:blipFill>
          <a:blip r:embed="rId8">
            <a:alphaModFix/>
          </a:blip>
          <a:stretch>
            <a:fillRect/>
          </a:stretch>
        </p:blipFill>
        <p:spPr>
          <a:xfrm>
            <a:off x="4637625" y="366250"/>
            <a:ext cx="320675" cy="320675"/>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9" name="Shape 1049"/>
        <p:cNvGrpSpPr/>
        <p:nvPr/>
      </p:nvGrpSpPr>
      <p:grpSpPr>
        <a:xfrm>
          <a:off x="0" y="0"/>
          <a:ext cx="0" cy="0"/>
          <a:chOff x="0" y="0"/>
          <a:chExt cx="0" cy="0"/>
        </a:xfrm>
      </p:grpSpPr>
      <p:sp>
        <p:nvSpPr>
          <p:cNvPr id="1050" name="Google Shape;1050;p136"/>
          <p:cNvSpPr txBox="1"/>
          <p:nvPr>
            <p:ph idx="1" type="subTitle"/>
          </p:nvPr>
        </p:nvSpPr>
        <p:spPr>
          <a:xfrm>
            <a:off x="-7172700" y="4201901"/>
            <a:ext cx="2753700" cy="369300"/>
          </a:xfrm>
          <a:prstGeom prst="rect">
            <a:avLst/>
          </a:prstGeom>
        </p:spPr>
        <p:txBody>
          <a:bodyPr anchorCtr="0" anchor="t" bIns="91425" lIns="91425" spcFirstLastPara="1" rIns="91425" wrap="square" tIns="91425">
            <a:spAutoFit/>
          </a:bodyPr>
          <a:lstStyle/>
          <a:p>
            <a:pPr indent="0" lvl="0" marL="0" rtl="0" algn="l">
              <a:spcBef>
                <a:spcPts val="0"/>
              </a:spcBef>
              <a:spcAft>
                <a:spcPts val="1200"/>
              </a:spcAft>
              <a:buNone/>
            </a:pPr>
            <a:r>
              <a:t/>
            </a:r>
            <a:endParaRPr/>
          </a:p>
        </p:txBody>
      </p:sp>
      <p:sp>
        <p:nvSpPr>
          <p:cNvPr id="1051" name="Google Shape;1051;p136"/>
          <p:cNvSpPr txBox="1"/>
          <p:nvPr>
            <p:ph idx="3" type="subTitle"/>
          </p:nvPr>
        </p:nvSpPr>
        <p:spPr>
          <a:xfrm>
            <a:off x="-7172700" y="5957090"/>
            <a:ext cx="2753700" cy="369300"/>
          </a:xfrm>
          <a:prstGeom prst="rect">
            <a:avLst/>
          </a:prstGeom>
        </p:spPr>
        <p:txBody>
          <a:bodyPr anchorCtr="0" anchor="t" bIns="91425" lIns="91425" spcFirstLastPara="1" rIns="91425" wrap="square" tIns="91425">
            <a:spAutoFit/>
          </a:bodyPr>
          <a:lstStyle/>
          <a:p>
            <a:pPr indent="0" lvl="0" marL="0" rtl="0" algn="l">
              <a:spcBef>
                <a:spcPts val="0"/>
              </a:spcBef>
              <a:spcAft>
                <a:spcPts val="1200"/>
              </a:spcAft>
              <a:buNone/>
            </a:pPr>
            <a:r>
              <a:t/>
            </a:r>
            <a:endParaRPr/>
          </a:p>
        </p:txBody>
      </p:sp>
      <p:sp>
        <p:nvSpPr>
          <p:cNvPr id="1052" name="Google Shape;1052;p136"/>
          <p:cNvSpPr txBox="1"/>
          <p:nvPr>
            <p:ph type="title"/>
          </p:nvPr>
        </p:nvSpPr>
        <p:spPr>
          <a:xfrm>
            <a:off x="1047750" y="-139800"/>
            <a:ext cx="7048500" cy="1305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t/>
            </a:r>
            <a:endParaRPr b="0" sz="2400">
              <a:latin typeface="Poppins ExtraBold"/>
              <a:ea typeface="Poppins ExtraBold"/>
              <a:cs typeface="Poppins ExtraBold"/>
              <a:sym typeface="Poppins ExtraBold"/>
            </a:endParaRPr>
          </a:p>
          <a:p>
            <a:pPr indent="0" lvl="0" marL="0" rtl="0" algn="ctr">
              <a:spcBef>
                <a:spcPts val="0"/>
              </a:spcBef>
              <a:spcAft>
                <a:spcPts val="0"/>
              </a:spcAft>
              <a:buNone/>
            </a:pPr>
            <a:r>
              <a:rPr lang="en" sz="2400"/>
              <a:t>Roadmap: Looking ahead</a:t>
            </a:r>
            <a:endParaRPr sz="2400"/>
          </a:p>
        </p:txBody>
      </p:sp>
      <p:sp>
        <p:nvSpPr>
          <p:cNvPr id="1053" name="Google Shape;1053;p136"/>
          <p:cNvSpPr txBox="1"/>
          <p:nvPr/>
        </p:nvSpPr>
        <p:spPr>
          <a:xfrm>
            <a:off x="7173200" y="4710313"/>
            <a:ext cx="1910100" cy="192300"/>
          </a:xfrm>
          <a:prstGeom prst="rect">
            <a:avLst/>
          </a:prstGeom>
          <a:noFill/>
          <a:ln>
            <a:noFill/>
          </a:ln>
        </p:spPr>
        <p:txBody>
          <a:bodyPr anchorCtr="0" anchor="t" bIns="19050" lIns="19050" spcFirstLastPara="1" rIns="19050" wrap="square" tIns="19050">
            <a:spAutoFit/>
          </a:bodyPr>
          <a:lstStyle/>
          <a:p>
            <a:pPr indent="0" lvl="0" marL="0" marR="0" rtl="0" algn="l">
              <a:lnSpc>
                <a:spcPct val="110000"/>
              </a:lnSpc>
              <a:spcBef>
                <a:spcPts val="0"/>
              </a:spcBef>
              <a:spcAft>
                <a:spcPts val="0"/>
              </a:spcAft>
              <a:buClr>
                <a:srgbClr val="FFE27F"/>
              </a:buClr>
              <a:buSzPts val="1300"/>
              <a:buFont typeface="Play"/>
              <a:buNone/>
            </a:pPr>
            <a:r>
              <a:rPr i="1" lang="en" sz="1000" u="none" cap="none" strike="noStrike">
                <a:solidFill>
                  <a:schemeClr val="accent1"/>
                </a:solidFill>
                <a:latin typeface="Poppins"/>
                <a:ea typeface="Poppins"/>
                <a:cs typeface="Poppins"/>
                <a:sym typeface="Poppins"/>
              </a:rPr>
              <a:t>** Atlassian Confidential **</a:t>
            </a:r>
            <a:endParaRPr sz="1000">
              <a:solidFill>
                <a:schemeClr val="accent1"/>
              </a:solidFill>
              <a:latin typeface="Poppins"/>
              <a:ea typeface="Poppins"/>
              <a:cs typeface="Poppins"/>
              <a:sym typeface="Poppins"/>
            </a:endParaRPr>
          </a:p>
        </p:txBody>
      </p:sp>
      <p:sp>
        <p:nvSpPr>
          <p:cNvPr id="1054" name="Google Shape;1054;p136"/>
          <p:cNvSpPr txBox="1"/>
          <p:nvPr>
            <p:ph idx="2" type="subTitle"/>
          </p:nvPr>
        </p:nvSpPr>
        <p:spPr>
          <a:xfrm>
            <a:off x="525725" y="2745625"/>
            <a:ext cx="1768200" cy="16704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b="1" lang="en">
                <a:latin typeface="Poppins"/>
                <a:ea typeface="Poppins"/>
                <a:cs typeface="Poppins"/>
                <a:sym typeface="Poppins"/>
              </a:rPr>
              <a:t>AI Native Search</a:t>
            </a:r>
            <a:endParaRPr b="1">
              <a:latin typeface="Poppins"/>
              <a:ea typeface="Poppins"/>
              <a:cs typeface="Poppins"/>
              <a:sym typeface="Poppins"/>
            </a:endParaRPr>
          </a:p>
          <a:p>
            <a:pPr indent="0" lvl="0" marL="0" rtl="0" algn="ctr">
              <a:spcBef>
                <a:spcPts val="1200"/>
              </a:spcBef>
              <a:spcAft>
                <a:spcPts val="1200"/>
              </a:spcAft>
              <a:buNone/>
            </a:pPr>
            <a:r>
              <a:rPr lang="en"/>
              <a:t>Find what you’re looking for in seconds</a:t>
            </a:r>
            <a:endParaRPr/>
          </a:p>
        </p:txBody>
      </p:sp>
      <p:sp>
        <p:nvSpPr>
          <p:cNvPr id="1055" name="Google Shape;1055;p136"/>
          <p:cNvSpPr txBox="1"/>
          <p:nvPr>
            <p:ph idx="4" type="subTitle"/>
          </p:nvPr>
        </p:nvSpPr>
        <p:spPr>
          <a:xfrm>
            <a:off x="2626200" y="2745625"/>
            <a:ext cx="1768200" cy="16704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b="1" lang="en">
                <a:latin typeface="Poppins"/>
                <a:ea typeface="Poppins"/>
                <a:cs typeface="Poppins"/>
                <a:sym typeface="Poppins"/>
              </a:rPr>
              <a:t>Automatic Updates </a:t>
            </a:r>
            <a:endParaRPr b="1">
              <a:latin typeface="Poppins"/>
              <a:ea typeface="Poppins"/>
              <a:cs typeface="Poppins"/>
              <a:sym typeface="Poppins"/>
            </a:endParaRPr>
          </a:p>
          <a:p>
            <a:pPr indent="0" lvl="0" marL="0" rtl="0" algn="ctr">
              <a:spcBef>
                <a:spcPts val="1200"/>
              </a:spcBef>
              <a:spcAft>
                <a:spcPts val="1200"/>
              </a:spcAft>
              <a:buNone/>
            </a:pPr>
            <a:r>
              <a:rPr lang="en"/>
              <a:t>Keep docs, tickets, and operational information in sync across all Atlassian products</a:t>
            </a:r>
            <a:endParaRPr/>
          </a:p>
        </p:txBody>
      </p:sp>
      <p:sp>
        <p:nvSpPr>
          <p:cNvPr id="1056" name="Google Shape;1056;p136"/>
          <p:cNvSpPr txBox="1"/>
          <p:nvPr>
            <p:ph idx="5" type="subTitle"/>
          </p:nvPr>
        </p:nvSpPr>
        <p:spPr>
          <a:xfrm>
            <a:off x="4686245" y="2745625"/>
            <a:ext cx="1768200" cy="16704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b="1" lang="en">
                <a:latin typeface="Poppins"/>
                <a:ea typeface="Poppins"/>
                <a:cs typeface="Poppins"/>
                <a:sym typeface="Poppins"/>
              </a:rPr>
              <a:t>Alerts and On-call in Compass</a:t>
            </a:r>
            <a:endParaRPr b="1">
              <a:latin typeface="Poppins"/>
              <a:ea typeface="Poppins"/>
              <a:cs typeface="Poppins"/>
              <a:sym typeface="Poppins"/>
            </a:endParaRPr>
          </a:p>
          <a:p>
            <a:pPr indent="0" lvl="0" marL="0" rtl="0" algn="ctr">
              <a:spcBef>
                <a:spcPts val="1200"/>
              </a:spcBef>
              <a:spcAft>
                <a:spcPts val="1200"/>
              </a:spcAft>
              <a:buNone/>
            </a:pPr>
            <a:r>
              <a:rPr lang="en"/>
              <a:t>Context-rich alerting and on-call scheduling for devs</a:t>
            </a:r>
            <a:endParaRPr/>
          </a:p>
        </p:txBody>
      </p:sp>
      <p:sp>
        <p:nvSpPr>
          <p:cNvPr id="1057" name="Google Shape;1057;p136"/>
          <p:cNvSpPr txBox="1"/>
          <p:nvPr>
            <p:ph idx="6" type="subTitle"/>
          </p:nvPr>
        </p:nvSpPr>
        <p:spPr>
          <a:xfrm>
            <a:off x="6746304" y="2745625"/>
            <a:ext cx="1768200" cy="16704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b="1" lang="en">
                <a:latin typeface="Poppins"/>
                <a:ea typeface="Poppins"/>
                <a:cs typeface="Poppins"/>
                <a:sym typeface="Poppins"/>
              </a:rPr>
              <a:t>Templates and Automation</a:t>
            </a:r>
            <a:endParaRPr b="1">
              <a:latin typeface="Poppins"/>
              <a:ea typeface="Poppins"/>
              <a:cs typeface="Poppins"/>
              <a:sym typeface="Poppins"/>
            </a:endParaRPr>
          </a:p>
          <a:p>
            <a:pPr indent="0" lvl="0" marL="0" rtl="0" algn="ctr">
              <a:spcBef>
                <a:spcPts val="1200"/>
              </a:spcBef>
              <a:spcAft>
                <a:spcPts val="1200"/>
              </a:spcAft>
              <a:buNone/>
            </a:pPr>
            <a:r>
              <a:rPr lang="en"/>
              <a:t>Make the right way, the easy way</a:t>
            </a:r>
            <a:endParaRPr/>
          </a:p>
        </p:txBody>
      </p:sp>
      <p:cxnSp>
        <p:nvCxnSpPr>
          <p:cNvPr id="1058" name="Google Shape;1058;p136"/>
          <p:cNvCxnSpPr/>
          <p:nvPr/>
        </p:nvCxnSpPr>
        <p:spPr>
          <a:xfrm>
            <a:off x="721125" y="2446825"/>
            <a:ext cx="7485300" cy="4500"/>
          </a:xfrm>
          <a:prstGeom prst="straightConnector1">
            <a:avLst/>
          </a:prstGeom>
          <a:noFill/>
          <a:ln cap="rnd" cmpd="sng" w="63500">
            <a:solidFill>
              <a:schemeClr val="accent1"/>
            </a:solidFill>
            <a:prstDash val="dashDot"/>
            <a:miter lim="400000"/>
            <a:headEnd len="sm" w="sm" type="none"/>
            <a:tailEnd len="med" w="med" type="triangle"/>
          </a:ln>
        </p:spPr>
      </p:cxnSp>
      <p:pic>
        <p:nvPicPr>
          <p:cNvPr id="1059" name="Google Shape;1059;p136"/>
          <p:cNvPicPr preferRelativeResize="0"/>
          <p:nvPr/>
        </p:nvPicPr>
        <p:blipFill>
          <a:blip r:embed="rId4">
            <a:alphaModFix/>
          </a:blip>
          <a:stretch>
            <a:fillRect/>
          </a:stretch>
        </p:blipFill>
        <p:spPr>
          <a:xfrm>
            <a:off x="7173200" y="1193400"/>
            <a:ext cx="914400" cy="914400"/>
          </a:xfrm>
          <a:prstGeom prst="rect">
            <a:avLst/>
          </a:prstGeom>
          <a:noFill/>
          <a:ln>
            <a:noFill/>
          </a:ln>
        </p:spPr>
      </p:pic>
      <p:pic>
        <p:nvPicPr>
          <p:cNvPr id="1060" name="Google Shape;1060;p136"/>
          <p:cNvPicPr preferRelativeResize="0"/>
          <p:nvPr/>
        </p:nvPicPr>
        <p:blipFill>
          <a:blip r:embed="rId5">
            <a:alphaModFix/>
          </a:blip>
          <a:stretch>
            <a:fillRect/>
          </a:stretch>
        </p:blipFill>
        <p:spPr>
          <a:xfrm>
            <a:off x="5154350" y="1193400"/>
            <a:ext cx="914400" cy="914400"/>
          </a:xfrm>
          <a:prstGeom prst="rect">
            <a:avLst/>
          </a:prstGeom>
          <a:noFill/>
          <a:ln>
            <a:noFill/>
          </a:ln>
        </p:spPr>
      </p:pic>
      <p:pic>
        <p:nvPicPr>
          <p:cNvPr id="1061" name="Google Shape;1061;p136"/>
          <p:cNvPicPr preferRelativeResize="0"/>
          <p:nvPr/>
        </p:nvPicPr>
        <p:blipFill>
          <a:blip r:embed="rId6">
            <a:alphaModFix/>
          </a:blip>
          <a:stretch>
            <a:fillRect/>
          </a:stretch>
        </p:blipFill>
        <p:spPr>
          <a:xfrm>
            <a:off x="951850" y="1193400"/>
            <a:ext cx="914400" cy="914400"/>
          </a:xfrm>
          <a:prstGeom prst="rect">
            <a:avLst/>
          </a:prstGeom>
          <a:noFill/>
          <a:ln>
            <a:noFill/>
          </a:ln>
        </p:spPr>
      </p:pic>
      <p:pic>
        <p:nvPicPr>
          <p:cNvPr id="1062" name="Google Shape;1062;p136"/>
          <p:cNvPicPr preferRelativeResize="0"/>
          <p:nvPr/>
        </p:nvPicPr>
        <p:blipFill>
          <a:blip r:embed="rId7">
            <a:alphaModFix/>
          </a:blip>
          <a:stretch>
            <a:fillRect/>
          </a:stretch>
        </p:blipFill>
        <p:spPr>
          <a:xfrm>
            <a:off x="3053100" y="1193400"/>
            <a:ext cx="914400" cy="914400"/>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6" name="Shape 1066"/>
        <p:cNvGrpSpPr/>
        <p:nvPr/>
      </p:nvGrpSpPr>
      <p:grpSpPr>
        <a:xfrm>
          <a:off x="0" y="0"/>
          <a:ext cx="0" cy="0"/>
          <a:chOff x="0" y="0"/>
          <a:chExt cx="0" cy="0"/>
        </a:xfrm>
      </p:grpSpPr>
      <p:pic>
        <p:nvPicPr>
          <p:cNvPr id="1067" name="Google Shape;1067;p137"/>
          <p:cNvPicPr preferRelativeResize="0"/>
          <p:nvPr/>
        </p:nvPicPr>
        <p:blipFill>
          <a:blip r:embed="rId3">
            <a:alphaModFix/>
          </a:blip>
          <a:stretch>
            <a:fillRect/>
          </a:stretch>
        </p:blipFill>
        <p:spPr>
          <a:xfrm>
            <a:off x="3826585" y="3185599"/>
            <a:ext cx="1490825" cy="302625"/>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071" name="Shape 1071"/>
        <p:cNvGrpSpPr/>
        <p:nvPr/>
      </p:nvGrpSpPr>
      <p:grpSpPr>
        <a:xfrm>
          <a:off x="0" y="0"/>
          <a:ext cx="0" cy="0"/>
          <a:chOff x="0" y="0"/>
          <a:chExt cx="0" cy="0"/>
        </a:xfrm>
      </p:grpSpPr>
      <p:sp>
        <p:nvSpPr>
          <p:cNvPr id="1072" name="Google Shape;1072;p138"/>
          <p:cNvSpPr txBox="1"/>
          <p:nvPr>
            <p:ph type="title"/>
          </p:nvPr>
        </p:nvSpPr>
        <p:spPr>
          <a:xfrm>
            <a:off x="990900" y="2254519"/>
            <a:ext cx="7161900" cy="13050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Appendix</a:t>
            </a:r>
            <a:endParaRPr/>
          </a:p>
        </p:txBody>
      </p:sp>
      <p:pic>
        <p:nvPicPr>
          <p:cNvPr id="1073" name="Google Shape;1073;p138"/>
          <p:cNvPicPr preferRelativeResize="0"/>
          <p:nvPr/>
        </p:nvPicPr>
        <p:blipFill>
          <a:blip r:embed="rId3">
            <a:alphaModFix/>
          </a:blip>
          <a:stretch>
            <a:fillRect/>
          </a:stretch>
        </p:blipFill>
        <p:spPr>
          <a:xfrm>
            <a:off x="3826585" y="3185599"/>
            <a:ext cx="1490825" cy="302625"/>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077" name="Shape 1077"/>
        <p:cNvGrpSpPr/>
        <p:nvPr/>
      </p:nvGrpSpPr>
      <p:grpSpPr>
        <a:xfrm>
          <a:off x="0" y="0"/>
          <a:ext cx="0" cy="0"/>
          <a:chOff x="0" y="0"/>
          <a:chExt cx="0" cy="0"/>
        </a:xfrm>
      </p:grpSpPr>
      <p:sp>
        <p:nvSpPr>
          <p:cNvPr id="1078" name="Google Shape;1078;p139"/>
          <p:cNvSpPr txBox="1"/>
          <p:nvPr>
            <p:ph idx="1" type="subTitle"/>
          </p:nvPr>
        </p:nvSpPr>
        <p:spPr>
          <a:xfrm>
            <a:off x="3960547" y="2118455"/>
            <a:ext cx="3924900" cy="2290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78% of enterprises have a formal DevEx initiative</a:t>
            </a:r>
            <a:endParaRPr/>
          </a:p>
          <a:p>
            <a:pPr indent="0" lvl="0" marL="0" rtl="0" algn="l">
              <a:spcBef>
                <a:spcPts val="1200"/>
              </a:spcBef>
              <a:spcAft>
                <a:spcPts val="0"/>
              </a:spcAft>
              <a:buNone/>
            </a:pPr>
            <a:r>
              <a:rPr lang="en"/>
              <a:t>58% of enterprises report developer experience as “very” or “extremely” critical to the C-suite</a:t>
            </a:r>
            <a:endParaRPr/>
          </a:p>
          <a:p>
            <a:pPr indent="0" lvl="0" marL="0" rtl="0" algn="l">
              <a:spcBef>
                <a:spcPts val="1200"/>
              </a:spcBef>
              <a:spcAft>
                <a:spcPts val="0"/>
              </a:spcAft>
              <a:buNone/>
            </a:pPr>
            <a:r>
              <a:rPr lang="en"/>
              <a:t>86% of enterprises will have a dedicated platform team focused on delivering reusable services to devs by 2026</a:t>
            </a:r>
            <a:endParaRPr/>
          </a:p>
          <a:p>
            <a:pPr indent="0" lvl="0" marL="0" rtl="0" algn="l">
              <a:spcBef>
                <a:spcPts val="1200"/>
              </a:spcBef>
              <a:spcAft>
                <a:spcPts val="1200"/>
              </a:spcAft>
              <a:buNone/>
            </a:pPr>
            <a:r>
              <a:rPr lang="en"/>
              <a:t>42% of dev time is spent on inefficiencies (bad code, tech debt, etc)</a:t>
            </a:r>
            <a:endParaRPr/>
          </a:p>
        </p:txBody>
      </p:sp>
      <p:sp>
        <p:nvSpPr>
          <p:cNvPr id="1079" name="Google Shape;1079;p139"/>
          <p:cNvSpPr txBox="1"/>
          <p:nvPr>
            <p:ph type="title"/>
          </p:nvPr>
        </p:nvSpPr>
        <p:spPr>
          <a:xfrm>
            <a:off x="3950225" y="854300"/>
            <a:ext cx="4683000" cy="1305000"/>
          </a:xfrm>
          <a:prstGeom prst="rect">
            <a:avLst/>
          </a:prstGeom>
        </p:spPr>
        <p:txBody>
          <a:bodyPr anchorCtr="0" anchor="b" bIns="91425" lIns="91425" spcFirstLastPara="1" rIns="91425" wrap="square" tIns="91425">
            <a:normAutofit fontScale="90000"/>
          </a:bodyPr>
          <a:lstStyle/>
          <a:p>
            <a:pPr indent="0" lvl="0" marL="0" rtl="0" algn="l">
              <a:spcBef>
                <a:spcPts val="0"/>
              </a:spcBef>
              <a:spcAft>
                <a:spcPts val="0"/>
              </a:spcAft>
              <a:buNone/>
            </a:pPr>
            <a:r>
              <a:rPr lang="en" sz="1866"/>
              <a:t>Where developer experience fits in</a:t>
            </a:r>
            <a:endParaRPr sz="1866"/>
          </a:p>
          <a:p>
            <a:pPr indent="0" lvl="0" marL="0" rtl="0" algn="l">
              <a:spcBef>
                <a:spcPts val="0"/>
              </a:spcBef>
              <a:spcAft>
                <a:spcPts val="0"/>
              </a:spcAft>
              <a:buNone/>
            </a:pPr>
            <a:r>
              <a:rPr lang="en">
                <a:solidFill>
                  <a:schemeClr val="accent3"/>
                </a:solidFill>
              </a:rPr>
              <a:t>Top-level priority</a:t>
            </a:r>
            <a:r>
              <a:rPr lang="en"/>
              <a:t> for engineering orgs</a:t>
            </a:r>
            <a:endParaRPr/>
          </a:p>
        </p:txBody>
      </p:sp>
      <p:pic>
        <p:nvPicPr>
          <p:cNvPr id="1080" name="Google Shape;1080;p139"/>
          <p:cNvPicPr preferRelativeResize="0"/>
          <p:nvPr>
            <p:ph idx="2" type="pic"/>
          </p:nvPr>
        </p:nvPicPr>
        <p:blipFill rotWithShape="1">
          <a:blip r:embed="rId3">
            <a:alphaModFix/>
          </a:blip>
          <a:srcRect b="602" l="0" r="0" t="592"/>
          <a:stretch/>
        </p:blipFill>
        <p:spPr>
          <a:xfrm>
            <a:off x="629625" y="1096175"/>
            <a:ext cx="2986800" cy="2951100"/>
          </a:xfrm>
          <a:prstGeom prst="roundRect">
            <a:avLst>
              <a:gd fmla="val 16667" name="adj"/>
            </a:avLst>
          </a:prstGeom>
        </p:spPr>
      </p:pic>
      <p:sp>
        <p:nvSpPr>
          <p:cNvPr id="1081" name="Google Shape;1081;p139"/>
          <p:cNvSpPr txBox="1"/>
          <p:nvPr/>
        </p:nvSpPr>
        <p:spPr>
          <a:xfrm>
            <a:off x="0" y="4851000"/>
            <a:ext cx="6510000" cy="292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700">
                <a:solidFill>
                  <a:schemeClr val="dk2"/>
                </a:solidFill>
                <a:latin typeface="Poppins"/>
                <a:ea typeface="Poppins"/>
                <a:cs typeface="Poppins"/>
                <a:sym typeface="Poppins"/>
              </a:rPr>
              <a:t>Sources: Gartner, 2023 survey; Stripe “The Developer Coefficient,” 2018</a:t>
            </a:r>
            <a:endParaRPr sz="700">
              <a:solidFill>
                <a:schemeClr val="dk2"/>
              </a:solidFill>
              <a:latin typeface="Poppins"/>
              <a:ea typeface="Poppins"/>
              <a:cs typeface="Poppins"/>
              <a:sym typeface="Poppi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7" name="Shape 687"/>
        <p:cNvGrpSpPr/>
        <p:nvPr/>
      </p:nvGrpSpPr>
      <p:grpSpPr>
        <a:xfrm>
          <a:off x="0" y="0"/>
          <a:ext cx="0" cy="0"/>
          <a:chOff x="0" y="0"/>
          <a:chExt cx="0" cy="0"/>
        </a:xfrm>
      </p:grpSpPr>
      <p:sp>
        <p:nvSpPr>
          <p:cNvPr id="688" name="Google Shape;688;p109"/>
          <p:cNvSpPr txBox="1"/>
          <p:nvPr>
            <p:ph idx="1" type="subTitle"/>
          </p:nvPr>
        </p:nvSpPr>
        <p:spPr>
          <a:xfrm>
            <a:off x="693475" y="4300528"/>
            <a:ext cx="2333700" cy="548700"/>
          </a:xfrm>
          <a:prstGeom prst="rect">
            <a:avLst/>
          </a:prstGeom>
        </p:spPr>
        <p:txBody>
          <a:bodyPr anchorCtr="0" anchor="t" bIns="91425" lIns="91425" spcFirstLastPara="1" rIns="91425" wrap="square" tIns="91425">
            <a:spAutoFit/>
          </a:bodyPr>
          <a:lstStyle/>
          <a:p>
            <a:pPr indent="0" lvl="0" marL="0" rtl="0" algn="ctr">
              <a:spcBef>
                <a:spcPts val="0"/>
              </a:spcBef>
              <a:spcAft>
                <a:spcPts val="1200"/>
              </a:spcAft>
              <a:buNone/>
            </a:pPr>
            <a:r>
              <a:rPr lang="en"/>
              <a:t>Improved developer productivity</a:t>
            </a:r>
            <a:endParaRPr/>
          </a:p>
        </p:txBody>
      </p:sp>
      <p:sp>
        <p:nvSpPr>
          <p:cNvPr id="689" name="Google Shape;689;p109"/>
          <p:cNvSpPr txBox="1"/>
          <p:nvPr>
            <p:ph type="title"/>
          </p:nvPr>
        </p:nvSpPr>
        <p:spPr>
          <a:xfrm>
            <a:off x="580000" y="502225"/>
            <a:ext cx="7983900" cy="1812000"/>
          </a:xfrm>
          <a:prstGeom prst="rect">
            <a:avLst/>
          </a:prstGeom>
        </p:spPr>
        <p:txBody>
          <a:bodyPr anchorCtr="0" anchor="b" bIns="91425" lIns="91425" spcFirstLastPara="1" rIns="91425" wrap="square" tIns="91425">
            <a:normAutofit fontScale="90000"/>
          </a:bodyPr>
          <a:lstStyle/>
          <a:p>
            <a:pPr indent="0" lvl="0" marL="0" rtl="0" algn="l">
              <a:spcBef>
                <a:spcPts val="0"/>
              </a:spcBef>
              <a:spcAft>
                <a:spcPts val="0"/>
              </a:spcAft>
              <a:buNone/>
            </a:pPr>
            <a:r>
              <a:rPr lang="en" sz="1955">
                <a:latin typeface="Poppins"/>
                <a:ea typeface="Poppins"/>
                <a:cs typeface="Poppins"/>
                <a:sym typeface="Poppins"/>
              </a:rPr>
              <a:t>Where developer experience fits in</a:t>
            </a:r>
            <a:endParaRPr sz="1955">
              <a:latin typeface="Poppins"/>
              <a:ea typeface="Poppins"/>
              <a:cs typeface="Poppins"/>
              <a:sym typeface="Poppins"/>
            </a:endParaRPr>
          </a:p>
          <a:p>
            <a:pPr indent="0" lvl="0" marL="0" rtl="0" algn="l">
              <a:spcBef>
                <a:spcPts val="0"/>
              </a:spcBef>
              <a:spcAft>
                <a:spcPts val="0"/>
              </a:spcAft>
              <a:buNone/>
            </a:pPr>
            <a:r>
              <a:t/>
            </a:r>
            <a:endParaRPr sz="1955">
              <a:latin typeface="Poppins"/>
              <a:ea typeface="Poppins"/>
              <a:cs typeface="Poppins"/>
              <a:sym typeface="Poppins"/>
            </a:endParaRPr>
          </a:p>
          <a:p>
            <a:pPr indent="0" lvl="0" marL="0" rtl="0" algn="l">
              <a:spcBef>
                <a:spcPts val="0"/>
              </a:spcBef>
              <a:spcAft>
                <a:spcPts val="0"/>
              </a:spcAft>
              <a:buNone/>
            </a:pPr>
            <a:r>
              <a:rPr b="1" lang="en" sz="2766">
                <a:latin typeface="Poppins"/>
                <a:ea typeface="Poppins"/>
                <a:cs typeface="Poppins"/>
                <a:sym typeface="Poppins"/>
              </a:rPr>
              <a:t>Developer experience focuses on the </a:t>
            </a:r>
            <a:endParaRPr b="1" sz="2766">
              <a:latin typeface="Poppins"/>
              <a:ea typeface="Poppins"/>
              <a:cs typeface="Poppins"/>
              <a:sym typeface="Poppins"/>
            </a:endParaRPr>
          </a:p>
          <a:p>
            <a:pPr indent="0" lvl="0" marL="0" rtl="0" algn="l">
              <a:spcBef>
                <a:spcPts val="0"/>
              </a:spcBef>
              <a:spcAft>
                <a:spcPts val="0"/>
              </a:spcAft>
              <a:buNone/>
            </a:pPr>
            <a:r>
              <a:rPr b="1" lang="en" sz="2766">
                <a:solidFill>
                  <a:schemeClr val="accent1"/>
                </a:solidFill>
                <a:latin typeface="Poppins"/>
                <a:ea typeface="Poppins"/>
                <a:cs typeface="Poppins"/>
                <a:sym typeface="Poppins"/>
              </a:rPr>
              <a:t>lived experience</a:t>
            </a:r>
            <a:r>
              <a:rPr b="1" lang="en" sz="2766">
                <a:latin typeface="Poppins"/>
                <a:ea typeface="Poppins"/>
                <a:cs typeface="Poppins"/>
                <a:sym typeface="Poppins"/>
              </a:rPr>
              <a:t> of devs and the points of friction they encounter in their everyday work</a:t>
            </a:r>
            <a:endParaRPr b="1" sz="2766">
              <a:latin typeface="Poppins"/>
              <a:ea typeface="Poppins"/>
              <a:cs typeface="Poppins"/>
              <a:sym typeface="Poppins"/>
            </a:endParaRPr>
          </a:p>
        </p:txBody>
      </p:sp>
      <p:sp>
        <p:nvSpPr>
          <p:cNvPr id="690" name="Google Shape;690;p109"/>
          <p:cNvSpPr txBox="1"/>
          <p:nvPr>
            <p:ph idx="2" type="subTitle"/>
          </p:nvPr>
        </p:nvSpPr>
        <p:spPr>
          <a:xfrm>
            <a:off x="3455263" y="4300528"/>
            <a:ext cx="2333700" cy="354000"/>
          </a:xfrm>
          <a:prstGeom prst="rect">
            <a:avLst/>
          </a:prstGeom>
        </p:spPr>
        <p:txBody>
          <a:bodyPr anchorCtr="0" anchor="t" bIns="91425" lIns="91425" spcFirstLastPara="1" rIns="91425" wrap="square" tIns="91425">
            <a:spAutoFit/>
          </a:bodyPr>
          <a:lstStyle/>
          <a:p>
            <a:pPr indent="0" lvl="0" marL="0" rtl="0" algn="ctr">
              <a:spcBef>
                <a:spcPts val="0"/>
              </a:spcBef>
              <a:spcAft>
                <a:spcPts val="1200"/>
              </a:spcAft>
              <a:buNone/>
            </a:pPr>
            <a:r>
              <a:rPr lang="en"/>
              <a:t>Healthy engineering culture</a:t>
            </a:r>
            <a:endParaRPr/>
          </a:p>
        </p:txBody>
      </p:sp>
      <p:sp>
        <p:nvSpPr>
          <p:cNvPr id="691" name="Google Shape;691;p109"/>
          <p:cNvSpPr txBox="1"/>
          <p:nvPr>
            <p:ph idx="3" type="subTitle"/>
          </p:nvPr>
        </p:nvSpPr>
        <p:spPr>
          <a:xfrm>
            <a:off x="6116713" y="4300528"/>
            <a:ext cx="2333700" cy="548700"/>
          </a:xfrm>
          <a:prstGeom prst="rect">
            <a:avLst/>
          </a:prstGeom>
        </p:spPr>
        <p:txBody>
          <a:bodyPr anchorCtr="0" anchor="t" bIns="91425" lIns="91425" spcFirstLastPara="1" rIns="91425" wrap="square" tIns="91425">
            <a:spAutoFit/>
          </a:bodyPr>
          <a:lstStyle/>
          <a:p>
            <a:pPr indent="0" lvl="0" marL="0" rtl="0" algn="ctr">
              <a:spcBef>
                <a:spcPts val="0"/>
              </a:spcBef>
              <a:spcAft>
                <a:spcPts val="1200"/>
              </a:spcAft>
              <a:buNone/>
            </a:pPr>
            <a:r>
              <a:rPr lang="en"/>
              <a:t>Risk management and reliability</a:t>
            </a:r>
            <a:endParaRPr/>
          </a:p>
        </p:txBody>
      </p:sp>
      <p:pic>
        <p:nvPicPr>
          <p:cNvPr id="692" name="Google Shape;692;p109"/>
          <p:cNvPicPr preferRelativeResize="0"/>
          <p:nvPr>
            <p:ph idx="4" type="pic"/>
          </p:nvPr>
        </p:nvPicPr>
        <p:blipFill rotWithShape="1">
          <a:blip r:embed="rId3">
            <a:alphaModFix/>
          </a:blip>
          <a:srcRect b="592" l="0" r="0" t="602"/>
          <a:stretch/>
        </p:blipFill>
        <p:spPr>
          <a:xfrm>
            <a:off x="1245775" y="2905900"/>
            <a:ext cx="1229100" cy="1214400"/>
          </a:xfrm>
          <a:prstGeom prst="roundRect">
            <a:avLst>
              <a:gd fmla="val 16667" name="adj"/>
            </a:avLst>
          </a:prstGeom>
        </p:spPr>
      </p:pic>
      <p:pic>
        <p:nvPicPr>
          <p:cNvPr id="693" name="Google Shape;693;p109"/>
          <p:cNvPicPr preferRelativeResize="0"/>
          <p:nvPr>
            <p:ph idx="5" type="pic"/>
          </p:nvPr>
        </p:nvPicPr>
        <p:blipFill rotWithShape="1">
          <a:blip r:embed="rId4">
            <a:alphaModFix/>
          </a:blip>
          <a:srcRect b="592" l="0" r="0" t="602"/>
          <a:stretch/>
        </p:blipFill>
        <p:spPr>
          <a:xfrm>
            <a:off x="3957450" y="2905900"/>
            <a:ext cx="1229100" cy="1214400"/>
          </a:xfrm>
          <a:prstGeom prst="roundRect">
            <a:avLst>
              <a:gd fmla="val 16667" name="adj"/>
            </a:avLst>
          </a:prstGeom>
        </p:spPr>
      </p:pic>
      <p:pic>
        <p:nvPicPr>
          <p:cNvPr id="694" name="Google Shape;694;p109"/>
          <p:cNvPicPr preferRelativeResize="0"/>
          <p:nvPr>
            <p:ph idx="6" type="pic"/>
          </p:nvPr>
        </p:nvPicPr>
        <p:blipFill rotWithShape="1">
          <a:blip r:embed="rId5">
            <a:alphaModFix/>
          </a:blip>
          <a:srcRect b="592" l="0" r="0" t="602"/>
          <a:stretch/>
        </p:blipFill>
        <p:spPr>
          <a:xfrm>
            <a:off x="6669125" y="2905900"/>
            <a:ext cx="1229100" cy="1214400"/>
          </a:xfrm>
          <a:prstGeom prst="roundRect">
            <a:avLst>
              <a:gd fmla="val 16667" name="adj"/>
            </a:avLst>
          </a:prstGeom>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8" name="Shape 698"/>
        <p:cNvGrpSpPr/>
        <p:nvPr/>
      </p:nvGrpSpPr>
      <p:grpSpPr>
        <a:xfrm>
          <a:off x="0" y="0"/>
          <a:ext cx="0" cy="0"/>
          <a:chOff x="0" y="0"/>
          <a:chExt cx="0" cy="0"/>
        </a:xfrm>
      </p:grpSpPr>
      <p:pic>
        <p:nvPicPr>
          <p:cNvPr id="699" name="Google Shape;699;p110"/>
          <p:cNvPicPr preferRelativeResize="0"/>
          <p:nvPr/>
        </p:nvPicPr>
        <p:blipFill rotWithShape="1">
          <a:blip r:embed="rId3">
            <a:alphaModFix/>
          </a:blip>
          <a:srcRect b="22782" l="0" r="0" t="17810"/>
          <a:stretch/>
        </p:blipFill>
        <p:spPr>
          <a:xfrm>
            <a:off x="1208225" y="1560375"/>
            <a:ext cx="6727552" cy="3583124"/>
          </a:xfrm>
          <a:prstGeom prst="rect">
            <a:avLst/>
          </a:prstGeom>
          <a:noFill/>
          <a:ln>
            <a:noFill/>
          </a:ln>
        </p:spPr>
      </p:pic>
      <p:pic>
        <p:nvPicPr>
          <p:cNvPr descr="Screenshot 2023-08-30 at 4.06.28 PM.png" id="700" name="Google Shape;700;p110"/>
          <p:cNvPicPr preferRelativeResize="0"/>
          <p:nvPr/>
        </p:nvPicPr>
        <p:blipFill rotWithShape="1">
          <a:blip r:embed="rId4">
            <a:alphaModFix/>
          </a:blip>
          <a:srcRect b="5917" l="0" r="0" t="0"/>
          <a:stretch/>
        </p:blipFill>
        <p:spPr>
          <a:xfrm>
            <a:off x="1945975" y="1830925"/>
            <a:ext cx="5252324" cy="2941248"/>
          </a:xfrm>
          <a:prstGeom prst="rect">
            <a:avLst/>
          </a:prstGeom>
          <a:noFill/>
          <a:ln>
            <a:noFill/>
          </a:ln>
        </p:spPr>
      </p:pic>
      <p:sp>
        <p:nvSpPr>
          <p:cNvPr id="701" name="Google Shape;701;p110"/>
          <p:cNvSpPr txBox="1"/>
          <p:nvPr>
            <p:ph idx="1" type="subTitle"/>
          </p:nvPr>
        </p:nvSpPr>
        <p:spPr>
          <a:xfrm>
            <a:off x="-7172700" y="4201901"/>
            <a:ext cx="2753700" cy="369300"/>
          </a:xfrm>
          <a:prstGeom prst="rect">
            <a:avLst/>
          </a:prstGeom>
        </p:spPr>
        <p:txBody>
          <a:bodyPr anchorCtr="0" anchor="t" bIns="91425" lIns="91425" spcFirstLastPara="1" rIns="91425" wrap="square" tIns="91425">
            <a:spAutoFit/>
          </a:bodyPr>
          <a:lstStyle/>
          <a:p>
            <a:pPr indent="0" lvl="0" marL="0" rtl="0" algn="l">
              <a:spcBef>
                <a:spcPts val="0"/>
              </a:spcBef>
              <a:spcAft>
                <a:spcPts val="1200"/>
              </a:spcAft>
              <a:buNone/>
            </a:pPr>
            <a:r>
              <a:t/>
            </a:r>
            <a:endParaRPr/>
          </a:p>
        </p:txBody>
      </p:sp>
      <p:sp>
        <p:nvSpPr>
          <p:cNvPr id="702" name="Google Shape;702;p110"/>
          <p:cNvSpPr txBox="1"/>
          <p:nvPr>
            <p:ph idx="3" type="subTitle"/>
          </p:nvPr>
        </p:nvSpPr>
        <p:spPr>
          <a:xfrm>
            <a:off x="-7172700" y="5957090"/>
            <a:ext cx="2753700" cy="369300"/>
          </a:xfrm>
          <a:prstGeom prst="rect">
            <a:avLst/>
          </a:prstGeom>
        </p:spPr>
        <p:txBody>
          <a:bodyPr anchorCtr="0" anchor="t" bIns="91425" lIns="91425" spcFirstLastPara="1" rIns="91425" wrap="square" tIns="91425">
            <a:spAutoFit/>
          </a:bodyPr>
          <a:lstStyle/>
          <a:p>
            <a:pPr indent="0" lvl="0" marL="0" rtl="0" algn="l">
              <a:spcBef>
                <a:spcPts val="0"/>
              </a:spcBef>
              <a:spcAft>
                <a:spcPts val="1200"/>
              </a:spcAft>
              <a:buNone/>
            </a:pPr>
            <a:r>
              <a:t/>
            </a:r>
            <a:endParaRPr/>
          </a:p>
        </p:txBody>
      </p:sp>
      <p:sp>
        <p:nvSpPr>
          <p:cNvPr id="703" name="Google Shape;703;p110"/>
          <p:cNvSpPr txBox="1"/>
          <p:nvPr>
            <p:ph type="title"/>
          </p:nvPr>
        </p:nvSpPr>
        <p:spPr>
          <a:xfrm>
            <a:off x="1443000" y="494200"/>
            <a:ext cx="6258000" cy="9282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 sz="2890"/>
              <a:t>Introducing Compass</a:t>
            </a:r>
            <a:endParaRPr sz="2890"/>
          </a:p>
          <a:p>
            <a:pPr indent="0" lvl="0" marL="0" rtl="0" algn="ctr">
              <a:lnSpc>
                <a:spcPct val="115000"/>
              </a:lnSpc>
              <a:spcBef>
                <a:spcPts val="0"/>
              </a:spcBef>
              <a:spcAft>
                <a:spcPts val="1200"/>
              </a:spcAft>
              <a:buNone/>
            </a:pPr>
            <a:r>
              <a:rPr lang="en" sz="1200">
                <a:solidFill>
                  <a:schemeClr val="dk2"/>
                </a:solidFill>
                <a:latin typeface="Poppins Light"/>
                <a:ea typeface="Poppins Light"/>
                <a:cs typeface="Poppins Light"/>
                <a:sym typeface="Poppins Light"/>
              </a:rPr>
              <a:t>Remove developer friction, improve software + team health, and reduce risk with </a:t>
            </a:r>
            <a:r>
              <a:rPr b="1" lang="en" sz="1200">
                <a:solidFill>
                  <a:schemeClr val="dk2"/>
                </a:solidFill>
                <a:latin typeface="Poppins"/>
                <a:ea typeface="Poppins"/>
                <a:cs typeface="Poppins"/>
                <a:sym typeface="Poppins"/>
              </a:rPr>
              <a:t>Atlassian's internal developer platform</a:t>
            </a:r>
            <a:endParaRPr sz="289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7" name="Shape 707"/>
        <p:cNvGrpSpPr/>
        <p:nvPr/>
      </p:nvGrpSpPr>
      <p:grpSpPr>
        <a:xfrm>
          <a:off x="0" y="0"/>
          <a:ext cx="0" cy="0"/>
          <a:chOff x="0" y="0"/>
          <a:chExt cx="0" cy="0"/>
        </a:xfrm>
      </p:grpSpPr>
      <p:sp>
        <p:nvSpPr>
          <p:cNvPr id="708" name="Google Shape;708;p111"/>
          <p:cNvSpPr txBox="1"/>
          <p:nvPr>
            <p:ph idx="1" type="subTitle"/>
          </p:nvPr>
        </p:nvSpPr>
        <p:spPr>
          <a:xfrm>
            <a:off x="-7172700" y="4201901"/>
            <a:ext cx="2753700" cy="369300"/>
          </a:xfrm>
          <a:prstGeom prst="rect">
            <a:avLst/>
          </a:prstGeom>
        </p:spPr>
        <p:txBody>
          <a:bodyPr anchorCtr="0" anchor="t" bIns="91425" lIns="91425" spcFirstLastPara="1" rIns="91425" wrap="square" tIns="91425">
            <a:spAutoFit/>
          </a:bodyPr>
          <a:lstStyle/>
          <a:p>
            <a:pPr indent="0" lvl="0" marL="0" rtl="0" algn="l">
              <a:spcBef>
                <a:spcPts val="0"/>
              </a:spcBef>
              <a:spcAft>
                <a:spcPts val="1200"/>
              </a:spcAft>
              <a:buNone/>
            </a:pPr>
            <a:r>
              <a:t/>
            </a:r>
            <a:endParaRPr/>
          </a:p>
        </p:txBody>
      </p:sp>
      <p:sp>
        <p:nvSpPr>
          <p:cNvPr id="709" name="Google Shape;709;p111"/>
          <p:cNvSpPr txBox="1"/>
          <p:nvPr>
            <p:ph type="title"/>
          </p:nvPr>
        </p:nvSpPr>
        <p:spPr>
          <a:xfrm>
            <a:off x="675400" y="393600"/>
            <a:ext cx="7793100" cy="13050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Keep your dev teams in the flow</a:t>
            </a:r>
            <a:endParaRPr/>
          </a:p>
          <a:p>
            <a:pPr indent="0" lvl="0" marL="0" rtl="0" algn="ctr">
              <a:spcBef>
                <a:spcPts val="0"/>
              </a:spcBef>
              <a:spcAft>
                <a:spcPts val="0"/>
              </a:spcAft>
              <a:buNone/>
            </a:pPr>
            <a:r>
              <a:rPr lang="en">
                <a:latin typeface="Poppins Light"/>
                <a:ea typeface="Poppins Light"/>
                <a:cs typeface="Poppins Light"/>
                <a:sym typeface="Poppins Light"/>
              </a:rPr>
              <a:t>—and everyone else in the know</a:t>
            </a:r>
            <a:endParaRPr>
              <a:latin typeface="Poppins Light"/>
              <a:ea typeface="Poppins Light"/>
              <a:cs typeface="Poppins Light"/>
              <a:sym typeface="Poppins Light"/>
            </a:endParaRPr>
          </a:p>
        </p:txBody>
      </p:sp>
      <p:sp>
        <p:nvSpPr>
          <p:cNvPr id="710" name="Google Shape;710;p111"/>
          <p:cNvSpPr txBox="1"/>
          <p:nvPr>
            <p:ph idx="3" type="subTitle"/>
          </p:nvPr>
        </p:nvSpPr>
        <p:spPr>
          <a:xfrm>
            <a:off x="-7172700" y="5957090"/>
            <a:ext cx="2753700" cy="369300"/>
          </a:xfrm>
          <a:prstGeom prst="rect">
            <a:avLst/>
          </a:prstGeom>
        </p:spPr>
        <p:txBody>
          <a:bodyPr anchorCtr="0" anchor="t" bIns="91425" lIns="91425" spcFirstLastPara="1" rIns="91425" wrap="square" tIns="91425">
            <a:spAutoFit/>
          </a:bodyPr>
          <a:lstStyle/>
          <a:p>
            <a:pPr indent="0" lvl="0" marL="0" rtl="0" algn="l">
              <a:spcBef>
                <a:spcPts val="0"/>
              </a:spcBef>
              <a:spcAft>
                <a:spcPts val="1200"/>
              </a:spcAft>
              <a:buNone/>
            </a:pPr>
            <a:r>
              <a:t/>
            </a:r>
            <a:endParaRPr/>
          </a:p>
        </p:txBody>
      </p:sp>
      <p:grpSp>
        <p:nvGrpSpPr>
          <p:cNvPr id="711" name="Google Shape;711;p111"/>
          <p:cNvGrpSpPr/>
          <p:nvPr/>
        </p:nvGrpSpPr>
        <p:grpSpPr>
          <a:xfrm>
            <a:off x="640300" y="1752438"/>
            <a:ext cx="2346725" cy="461700"/>
            <a:chOff x="1226925" y="2013300"/>
            <a:chExt cx="2346725" cy="461700"/>
          </a:xfrm>
        </p:grpSpPr>
        <p:sp>
          <p:nvSpPr>
            <p:cNvPr id="712" name="Google Shape;712;p111"/>
            <p:cNvSpPr txBox="1"/>
            <p:nvPr/>
          </p:nvSpPr>
          <p:spPr>
            <a:xfrm>
              <a:off x="1641650" y="2013300"/>
              <a:ext cx="19320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2"/>
                  </a:solidFill>
                  <a:latin typeface="Poppins"/>
                  <a:ea typeface="Poppins"/>
                  <a:cs typeface="Poppins"/>
                  <a:sym typeface="Poppins"/>
                </a:rPr>
                <a:t>Engineering Executives</a:t>
              </a:r>
              <a:endParaRPr b="1" sz="1100">
                <a:solidFill>
                  <a:schemeClr val="dk2"/>
                </a:solidFill>
                <a:latin typeface="Poppins"/>
                <a:ea typeface="Poppins"/>
                <a:cs typeface="Poppins"/>
                <a:sym typeface="Poppins"/>
              </a:endParaRPr>
            </a:p>
            <a:p>
              <a:pPr indent="0" lvl="0" marL="0" rtl="0" algn="l">
                <a:spcBef>
                  <a:spcPts val="0"/>
                </a:spcBef>
                <a:spcAft>
                  <a:spcPts val="0"/>
                </a:spcAft>
                <a:buNone/>
              </a:pPr>
              <a:r>
                <a:rPr lang="en" sz="700">
                  <a:solidFill>
                    <a:schemeClr val="dk2"/>
                  </a:solidFill>
                  <a:latin typeface="Poppins"/>
                  <a:ea typeface="Poppins"/>
                  <a:cs typeface="Poppins"/>
                  <a:sym typeface="Poppins"/>
                </a:rPr>
                <a:t>CTO, CIO, COO, VP of Engineering</a:t>
              </a:r>
              <a:endParaRPr sz="700">
                <a:solidFill>
                  <a:schemeClr val="dk2"/>
                </a:solidFill>
                <a:latin typeface="Poppins"/>
                <a:ea typeface="Poppins"/>
                <a:cs typeface="Poppins"/>
                <a:sym typeface="Poppins"/>
              </a:endParaRPr>
            </a:p>
          </p:txBody>
        </p:sp>
        <p:pic>
          <p:nvPicPr>
            <p:cNvPr id="713" name="Google Shape;713;p111"/>
            <p:cNvPicPr preferRelativeResize="0"/>
            <p:nvPr/>
          </p:nvPicPr>
          <p:blipFill>
            <a:blip r:embed="rId3">
              <a:alphaModFix/>
            </a:blip>
            <a:stretch>
              <a:fillRect/>
            </a:stretch>
          </p:blipFill>
          <p:spPr>
            <a:xfrm>
              <a:off x="1226925" y="2035663"/>
              <a:ext cx="414725" cy="416975"/>
            </a:xfrm>
            <a:prstGeom prst="rect">
              <a:avLst/>
            </a:prstGeom>
            <a:noFill/>
            <a:ln>
              <a:noFill/>
            </a:ln>
          </p:spPr>
        </p:pic>
      </p:grpSp>
      <p:grpSp>
        <p:nvGrpSpPr>
          <p:cNvPr id="714" name="Google Shape;714;p111"/>
          <p:cNvGrpSpPr/>
          <p:nvPr/>
        </p:nvGrpSpPr>
        <p:grpSpPr>
          <a:xfrm>
            <a:off x="3483440" y="1698588"/>
            <a:ext cx="2311533" cy="569400"/>
            <a:chOff x="3979167" y="1927988"/>
            <a:chExt cx="2311533" cy="569400"/>
          </a:xfrm>
        </p:grpSpPr>
        <p:sp>
          <p:nvSpPr>
            <p:cNvPr id="715" name="Google Shape;715;p111"/>
            <p:cNvSpPr txBox="1"/>
            <p:nvPr/>
          </p:nvSpPr>
          <p:spPr>
            <a:xfrm>
              <a:off x="4358700" y="1927988"/>
              <a:ext cx="1932000" cy="569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2"/>
                  </a:solidFill>
                  <a:latin typeface="Poppins"/>
                  <a:ea typeface="Poppins"/>
                  <a:cs typeface="Poppins"/>
                  <a:sym typeface="Poppins"/>
                </a:rPr>
                <a:t>Platform Teams</a:t>
              </a:r>
              <a:endParaRPr b="1" sz="1100">
                <a:solidFill>
                  <a:schemeClr val="dk2"/>
                </a:solidFill>
                <a:latin typeface="Poppins"/>
                <a:ea typeface="Poppins"/>
                <a:cs typeface="Poppins"/>
                <a:sym typeface="Poppins"/>
              </a:endParaRPr>
            </a:p>
            <a:p>
              <a:pPr indent="0" lvl="0" marL="0" rtl="0" algn="l">
                <a:spcBef>
                  <a:spcPts val="0"/>
                </a:spcBef>
                <a:spcAft>
                  <a:spcPts val="0"/>
                </a:spcAft>
                <a:buNone/>
              </a:pPr>
              <a:r>
                <a:rPr lang="en" sz="700">
                  <a:solidFill>
                    <a:schemeClr val="dk2"/>
                  </a:solidFill>
                  <a:latin typeface="Poppins"/>
                  <a:ea typeface="Poppins"/>
                  <a:cs typeface="Poppins"/>
                  <a:sym typeface="Poppins"/>
                </a:rPr>
                <a:t>Platform Engineer, Cloud Infra, IT/Jira admins, Enablement Teams</a:t>
              </a:r>
              <a:endParaRPr sz="700">
                <a:solidFill>
                  <a:schemeClr val="dk2"/>
                </a:solidFill>
                <a:latin typeface="Poppins"/>
                <a:ea typeface="Poppins"/>
                <a:cs typeface="Poppins"/>
                <a:sym typeface="Poppins"/>
              </a:endParaRPr>
            </a:p>
          </p:txBody>
        </p:sp>
        <p:pic>
          <p:nvPicPr>
            <p:cNvPr id="716" name="Google Shape;716;p111"/>
            <p:cNvPicPr preferRelativeResize="0"/>
            <p:nvPr/>
          </p:nvPicPr>
          <p:blipFill>
            <a:blip r:embed="rId4">
              <a:alphaModFix/>
            </a:blip>
            <a:stretch>
              <a:fillRect/>
            </a:stretch>
          </p:blipFill>
          <p:spPr>
            <a:xfrm>
              <a:off x="3979167" y="2006930"/>
              <a:ext cx="411480" cy="411480"/>
            </a:xfrm>
            <a:prstGeom prst="rect">
              <a:avLst/>
            </a:prstGeom>
            <a:noFill/>
            <a:ln>
              <a:noFill/>
            </a:ln>
          </p:spPr>
        </p:pic>
      </p:grpSp>
      <p:grpSp>
        <p:nvGrpSpPr>
          <p:cNvPr id="717" name="Google Shape;717;p111"/>
          <p:cNvGrpSpPr/>
          <p:nvPr/>
        </p:nvGrpSpPr>
        <p:grpSpPr>
          <a:xfrm>
            <a:off x="6291388" y="1752438"/>
            <a:ext cx="2343488" cy="461700"/>
            <a:chOff x="6513888" y="1981813"/>
            <a:chExt cx="2343488" cy="461700"/>
          </a:xfrm>
        </p:grpSpPr>
        <p:sp>
          <p:nvSpPr>
            <p:cNvPr id="718" name="Google Shape;718;p111"/>
            <p:cNvSpPr txBox="1"/>
            <p:nvPr/>
          </p:nvSpPr>
          <p:spPr>
            <a:xfrm>
              <a:off x="6925375" y="1981813"/>
              <a:ext cx="19320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2"/>
                  </a:solidFill>
                  <a:latin typeface="Poppins"/>
                  <a:ea typeface="Poppins"/>
                  <a:cs typeface="Poppins"/>
                  <a:sym typeface="Poppins"/>
                </a:rPr>
                <a:t>Engineering Managers</a:t>
              </a:r>
              <a:endParaRPr b="1" sz="1100">
                <a:solidFill>
                  <a:schemeClr val="dk2"/>
                </a:solidFill>
                <a:latin typeface="Poppins"/>
                <a:ea typeface="Poppins"/>
                <a:cs typeface="Poppins"/>
                <a:sym typeface="Poppins"/>
              </a:endParaRPr>
            </a:p>
            <a:p>
              <a:pPr indent="0" lvl="0" marL="0" rtl="0" algn="l">
                <a:spcBef>
                  <a:spcPts val="0"/>
                </a:spcBef>
                <a:spcAft>
                  <a:spcPts val="0"/>
                </a:spcAft>
                <a:buNone/>
              </a:pPr>
              <a:r>
                <a:rPr lang="en" sz="700">
                  <a:solidFill>
                    <a:schemeClr val="dk2"/>
                  </a:solidFill>
                  <a:latin typeface="Poppins"/>
                  <a:ea typeface="Poppins"/>
                  <a:cs typeface="Poppins"/>
                  <a:sym typeface="Poppins"/>
                </a:rPr>
                <a:t>Delivery Teams</a:t>
              </a:r>
              <a:endParaRPr sz="700">
                <a:solidFill>
                  <a:schemeClr val="dk2"/>
                </a:solidFill>
                <a:latin typeface="Poppins"/>
                <a:ea typeface="Poppins"/>
                <a:cs typeface="Poppins"/>
                <a:sym typeface="Poppins"/>
              </a:endParaRPr>
            </a:p>
          </p:txBody>
        </p:sp>
        <p:pic>
          <p:nvPicPr>
            <p:cNvPr id="719" name="Google Shape;719;p111"/>
            <p:cNvPicPr preferRelativeResize="0"/>
            <p:nvPr/>
          </p:nvPicPr>
          <p:blipFill>
            <a:blip r:embed="rId5">
              <a:alphaModFix/>
            </a:blip>
            <a:stretch>
              <a:fillRect/>
            </a:stretch>
          </p:blipFill>
          <p:spPr>
            <a:xfrm>
              <a:off x="6513888" y="2006938"/>
              <a:ext cx="411480" cy="411480"/>
            </a:xfrm>
            <a:prstGeom prst="rect">
              <a:avLst/>
            </a:prstGeom>
            <a:noFill/>
            <a:ln>
              <a:noFill/>
            </a:ln>
          </p:spPr>
        </p:pic>
      </p:grpSp>
      <p:grpSp>
        <p:nvGrpSpPr>
          <p:cNvPr id="720" name="Google Shape;720;p111"/>
          <p:cNvGrpSpPr/>
          <p:nvPr/>
        </p:nvGrpSpPr>
        <p:grpSpPr>
          <a:xfrm>
            <a:off x="640288" y="4321963"/>
            <a:ext cx="2391688" cy="461700"/>
            <a:chOff x="2217038" y="2855863"/>
            <a:chExt cx="2391688" cy="461700"/>
          </a:xfrm>
        </p:grpSpPr>
        <p:pic>
          <p:nvPicPr>
            <p:cNvPr id="721" name="Google Shape;721;p111"/>
            <p:cNvPicPr preferRelativeResize="0"/>
            <p:nvPr/>
          </p:nvPicPr>
          <p:blipFill>
            <a:blip r:embed="rId6">
              <a:alphaModFix/>
            </a:blip>
            <a:stretch>
              <a:fillRect/>
            </a:stretch>
          </p:blipFill>
          <p:spPr>
            <a:xfrm>
              <a:off x="2217038" y="2880963"/>
              <a:ext cx="411480" cy="411480"/>
            </a:xfrm>
            <a:prstGeom prst="rect">
              <a:avLst/>
            </a:prstGeom>
            <a:noFill/>
            <a:ln>
              <a:noFill/>
            </a:ln>
          </p:spPr>
        </p:pic>
        <p:sp>
          <p:nvSpPr>
            <p:cNvPr id="722" name="Google Shape;722;p111"/>
            <p:cNvSpPr txBox="1"/>
            <p:nvPr/>
          </p:nvSpPr>
          <p:spPr>
            <a:xfrm>
              <a:off x="2676725" y="2855863"/>
              <a:ext cx="19320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2"/>
                  </a:solidFill>
                  <a:latin typeface="Poppins"/>
                  <a:ea typeface="Poppins"/>
                  <a:cs typeface="Poppins"/>
                  <a:sym typeface="Poppins"/>
                </a:rPr>
                <a:t>Developers</a:t>
              </a:r>
              <a:endParaRPr b="1" sz="1100">
                <a:solidFill>
                  <a:schemeClr val="dk2"/>
                </a:solidFill>
                <a:latin typeface="Poppins"/>
                <a:ea typeface="Poppins"/>
                <a:cs typeface="Poppins"/>
                <a:sym typeface="Poppins"/>
              </a:endParaRPr>
            </a:p>
            <a:p>
              <a:pPr indent="0" lvl="0" marL="0" rtl="0" algn="l">
                <a:spcBef>
                  <a:spcPts val="0"/>
                </a:spcBef>
                <a:spcAft>
                  <a:spcPts val="0"/>
                </a:spcAft>
                <a:buNone/>
              </a:pPr>
              <a:r>
                <a:rPr lang="en" sz="700">
                  <a:solidFill>
                    <a:schemeClr val="dk2"/>
                  </a:solidFill>
                  <a:latin typeface="Poppins"/>
                  <a:ea typeface="Poppins"/>
                  <a:cs typeface="Poppins"/>
                  <a:sym typeface="Poppins"/>
                </a:rPr>
                <a:t>Delivery Teams</a:t>
              </a:r>
              <a:endParaRPr sz="700">
                <a:solidFill>
                  <a:schemeClr val="dk2"/>
                </a:solidFill>
                <a:latin typeface="Poppins"/>
                <a:ea typeface="Poppins"/>
                <a:cs typeface="Poppins"/>
                <a:sym typeface="Poppins"/>
              </a:endParaRPr>
            </a:p>
          </p:txBody>
        </p:sp>
      </p:grpSp>
      <p:sp>
        <p:nvSpPr>
          <p:cNvPr id="723" name="Google Shape;723;p111"/>
          <p:cNvSpPr txBox="1"/>
          <p:nvPr/>
        </p:nvSpPr>
        <p:spPr>
          <a:xfrm>
            <a:off x="509000" y="2268000"/>
            <a:ext cx="2569500" cy="1569900"/>
          </a:xfrm>
          <a:prstGeom prst="rect">
            <a:avLst/>
          </a:prstGeom>
          <a:noFill/>
          <a:ln>
            <a:noFill/>
          </a:ln>
        </p:spPr>
        <p:txBody>
          <a:bodyPr anchorCtr="0" anchor="t" bIns="91425" lIns="91425" spcFirstLastPara="1" rIns="91425" wrap="square" tIns="91425">
            <a:spAutoFit/>
          </a:bodyPr>
          <a:lstStyle/>
          <a:p>
            <a:pPr indent="0" lvl="0" marL="0" rtl="0" algn="l">
              <a:lnSpc>
                <a:spcPct val="150000"/>
              </a:lnSpc>
              <a:spcBef>
                <a:spcPts val="0"/>
              </a:spcBef>
              <a:spcAft>
                <a:spcPts val="0"/>
              </a:spcAft>
              <a:buNone/>
            </a:pPr>
            <a:r>
              <a:rPr lang="en" sz="900">
                <a:solidFill>
                  <a:schemeClr val="dk2"/>
                </a:solidFill>
                <a:latin typeface="Poppins Medium"/>
                <a:ea typeface="Poppins Medium"/>
                <a:cs typeface="Poppins Medium"/>
                <a:sym typeface="Poppins Medium"/>
              </a:rPr>
              <a:t>Key Challenges</a:t>
            </a:r>
            <a:endParaRPr sz="900">
              <a:solidFill>
                <a:schemeClr val="dk2"/>
              </a:solidFill>
              <a:latin typeface="Poppins Medium"/>
              <a:ea typeface="Poppins Medium"/>
              <a:cs typeface="Poppins Medium"/>
              <a:sym typeface="Poppins Medium"/>
            </a:endParaRPr>
          </a:p>
          <a:p>
            <a:pPr indent="-129540" lvl="0" marL="182880" rtl="0" algn="l">
              <a:spcBef>
                <a:spcPts val="0"/>
              </a:spcBef>
              <a:spcAft>
                <a:spcPts val="0"/>
              </a:spcAft>
              <a:buClr>
                <a:schemeClr val="dk2"/>
              </a:buClr>
              <a:buSzPts val="600"/>
              <a:buFont typeface="Poppins"/>
              <a:buChar char="●"/>
            </a:pPr>
            <a:r>
              <a:rPr lang="en" sz="600">
                <a:solidFill>
                  <a:schemeClr val="dk2"/>
                </a:solidFill>
                <a:latin typeface="Poppins"/>
                <a:ea typeface="Poppins"/>
                <a:cs typeface="Poppins"/>
                <a:sym typeface="Poppins"/>
              </a:rPr>
              <a:t>Difficult to maintain productivity and velocity</a:t>
            </a:r>
            <a:endParaRPr sz="600">
              <a:solidFill>
                <a:schemeClr val="dk2"/>
              </a:solidFill>
              <a:latin typeface="Poppins"/>
              <a:ea typeface="Poppins"/>
              <a:cs typeface="Poppins"/>
              <a:sym typeface="Poppins"/>
            </a:endParaRPr>
          </a:p>
          <a:p>
            <a:pPr indent="-129540" lvl="0" marL="182880" rtl="0" algn="l">
              <a:spcBef>
                <a:spcPts val="0"/>
              </a:spcBef>
              <a:spcAft>
                <a:spcPts val="0"/>
              </a:spcAft>
              <a:buClr>
                <a:schemeClr val="dk2"/>
              </a:buClr>
              <a:buSzPts val="600"/>
              <a:buFont typeface="Poppins"/>
              <a:buChar char="●"/>
            </a:pPr>
            <a:r>
              <a:rPr lang="en" sz="600">
                <a:solidFill>
                  <a:schemeClr val="dk2"/>
                </a:solidFill>
                <a:latin typeface="Poppins"/>
                <a:ea typeface="Poppins"/>
                <a:cs typeface="Poppins"/>
                <a:sym typeface="Poppins"/>
              </a:rPr>
              <a:t>Limited visibility and metrics</a:t>
            </a:r>
            <a:endParaRPr sz="600">
              <a:solidFill>
                <a:schemeClr val="dk2"/>
              </a:solidFill>
              <a:latin typeface="Poppins"/>
              <a:ea typeface="Poppins"/>
              <a:cs typeface="Poppins"/>
              <a:sym typeface="Poppins"/>
            </a:endParaRPr>
          </a:p>
          <a:p>
            <a:pPr indent="-129540" lvl="0" marL="182880" rtl="0" algn="l">
              <a:spcBef>
                <a:spcPts val="0"/>
              </a:spcBef>
              <a:spcAft>
                <a:spcPts val="0"/>
              </a:spcAft>
              <a:buClr>
                <a:schemeClr val="dk2"/>
              </a:buClr>
              <a:buSzPts val="600"/>
              <a:buFont typeface="Poppins"/>
              <a:buChar char="●"/>
            </a:pPr>
            <a:r>
              <a:rPr lang="en" sz="600">
                <a:solidFill>
                  <a:schemeClr val="dk2"/>
                </a:solidFill>
                <a:latin typeface="Poppins"/>
                <a:ea typeface="Poppins"/>
                <a:cs typeface="Poppins"/>
                <a:sym typeface="Poppins"/>
              </a:rPr>
              <a:t>Promote culture that attracts and retains talent</a:t>
            </a:r>
            <a:endParaRPr sz="600">
              <a:solidFill>
                <a:schemeClr val="dk2"/>
              </a:solidFill>
              <a:latin typeface="Poppins"/>
              <a:ea typeface="Poppins"/>
              <a:cs typeface="Poppins"/>
              <a:sym typeface="Poppins"/>
            </a:endParaRPr>
          </a:p>
          <a:p>
            <a:pPr indent="0" lvl="0" marL="0" rtl="0" algn="l">
              <a:spcBef>
                <a:spcPts val="0"/>
              </a:spcBef>
              <a:spcAft>
                <a:spcPts val="0"/>
              </a:spcAft>
              <a:buNone/>
            </a:pPr>
            <a:r>
              <a:t/>
            </a:r>
            <a:endParaRPr sz="900">
              <a:solidFill>
                <a:schemeClr val="dk2"/>
              </a:solidFill>
              <a:latin typeface="Poppins"/>
              <a:ea typeface="Poppins"/>
              <a:cs typeface="Poppins"/>
              <a:sym typeface="Poppins"/>
            </a:endParaRPr>
          </a:p>
          <a:p>
            <a:pPr indent="0" lvl="0" marL="0" rtl="0" algn="l">
              <a:lnSpc>
                <a:spcPct val="150000"/>
              </a:lnSpc>
              <a:spcBef>
                <a:spcPts val="0"/>
              </a:spcBef>
              <a:spcAft>
                <a:spcPts val="0"/>
              </a:spcAft>
              <a:buNone/>
            </a:pPr>
            <a:r>
              <a:rPr lang="en" sz="900">
                <a:solidFill>
                  <a:schemeClr val="dk2"/>
                </a:solidFill>
                <a:latin typeface="Poppins Medium"/>
                <a:ea typeface="Poppins Medium"/>
                <a:cs typeface="Poppins Medium"/>
                <a:sym typeface="Poppins Medium"/>
              </a:rPr>
              <a:t>Responsibilities</a:t>
            </a:r>
            <a:endParaRPr sz="900">
              <a:solidFill>
                <a:schemeClr val="dk2"/>
              </a:solidFill>
              <a:latin typeface="Poppins Medium"/>
              <a:ea typeface="Poppins Medium"/>
              <a:cs typeface="Poppins Medium"/>
              <a:sym typeface="Poppins Medium"/>
            </a:endParaRPr>
          </a:p>
          <a:p>
            <a:pPr indent="-129540" lvl="0" marL="182880" rtl="0" algn="l">
              <a:spcBef>
                <a:spcPts val="0"/>
              </a:spcBef>
              <a:spcAft>
                <a:spcPts val="0"/>
              </a:spcAft>
              <a:buClr>
                <a:schemeClr val="dk2"/>
              </a:buClr>
              <a:buSzPts val="600"/>
              <a:buFont typeface="Poppins"/>
              <a:buChar char="●"/>
            </a:pPr>
            <a:r>
              <a:rPr lang="en" sz="600">
                <a:solidFill>
                  <a:schemeClr val="dk2"/>
                </a:solidFill>
                <a:latin typeface="Poppins"/>
                <a:ea typeface="Poppins"/>
                <a:cs typeface="Poppins"/>
                <a:sym typeface="Poppins"/>
              </a:rPr>
              <a:t>Drive overall engineering and IT vision, culture, and innovation to support business goals</a:t>
            </a:r>
            <a:endParaRPr sz="600">
              <a:solidFill>
                <a:schemeClr val="dk2"/>
              </a:solidFill>
              <a:latin typeface="Poppins"/>
              <a:ea typeface="Poppins"/>
              <a:cs typeface="Poppins"/>
              <a:sym typeface="Poppins"/>
            </a:endParaRPr>
          </a:p>
          <a:p>
            <a:pPr indent="-129540" lvl="0" marL="182880" rtl="0" algn="l">
              <a:spcBef>
                <a:spcPts val="0"/>
              </a:spcBef>
              <a:spcAft>
                <a:spcPts val="0"/>
              </a:spcAft>
              <a:buClr>
                <a:schemeClr val="dk2"/>
              </a:buClr>
              <a:buSzPts val="600"/>
              <a:buFont typeface="Poppins"/>
              <a:buChar char="●"/>
            </a:pPr>
            <a:r>
              <a:rPr lang="en" sz="600">
                <a:solidFill>
                  <a:schemeClr val="dk2"/>
                </a:solidFill>
                <a:latin typeface="Poppins"/>
                <a:ea typeface="Poppins"/>
                <a:cs typeface="Poppins"/>
                <a:sym typeface="Poppins"/>
              </a:rPr>
              <a:t>Build and promote a culture that attracts and retains top engineering talent</a:t>
            </a:r>
            <a:endParaRPr sz="600">
              <a:solidFill>
                <a:schemeClr val="dk2"/>
              </a:solidFill>
              <a:latin typeface="Poppins"/>
              <a:ea typeface="Poppins"/>
              <a:cs typeface="Poppins"/>
              <a:sym typeface="Poppins"/>
            </a:endParaRPr>
          </a:p>
          <a:p>
            <a:pPr indent="-129540" lvl="0" marL="182880" rtl="0" algn="l">
              <a:spcBef>
                <a:spcPts val="0"/>
              </a:spcBef>
              <a:spcAft>
                <a:spcPts val="0"/>
              </a:spcAft>
              <a:buClr>
                <a:schemeClr val="dk2"/>
              </a:buClr>
              <a:buSzPts val="600"/>
              <a:buFont typeface="Poppins"/>
              <a:buChar char="●"/>
            </a:pPr>
            <a:r>
              <a:rPr lang="en" sz="600">
                <a:solidFill>
                  <a:schemeClr val="dk2"/>
                </a:solidFill>
                <a:latin typeface="Poppins"/>
                <a:ea typeface="Poppins"/>
                <a:cs typeface="Poppins"/>
                <a:sym typeface="Poppins"/>
              </a:rPr>
              <a:t>Improve company profitability by increasing ROI for R&amp;D, tooling, and cloud spending</a:t>
            </a:r>
            <a:endParaRPr sz="600">
              <a:solidFill>
                <a:schemeClr val="dk2"/>
              </a:solidFill>
              <a:latin typeface="Poppins"/>
              <a:ea typeface="Poppins"/>
              <a:cs typeface="Poppins"/>
              <a:sym typeface="Poppins"/>
            </a:endParaRPr>
          </a:p>
        </p:txBody>
      </p:sp>
      <p:sp>
        <p:nvSpPr>
          <p:cNvPr id="724" name="Google Shape;724;p111"/>
          <p:cNvSpPr txBox="1"/>
          <p:nvPr/>
        </p:nvSpPr>
        <p:spPr>
          <a:xfrm>
            <a:off x="3332938" y="2268000"/>
            <a:ext cx="2569500" cy="1662300"/>
          </a:xfrm>
          <a:prstGeom prst="rect">
            <a:avLst/>
          </a:prstGeom>
          <a:noFill/>
          <a:ln>
            <a:noFill/>
          </a:ln>
        </p:spPr>
        <p:txBody>
          <a:bodyPr anchorCtr="0" anchor="t" bIns="91425" lIns="91425" spcFirstLastPara="1" rIns="91425" wrap="square" tIns="91425">
            <a:spAutoFit/>
          </a:bodyPr>
          <a:lstStyle/>
          <a:p>
            <a:pPr indent="0" lvl="0" marL="0" rtl="0" algn="l">
              <a:lnSpc>
                <a:spcPct val="150000"/>
              </a:lnSpc>
              <a:spcBef>
                <a:spcPts val="0"/>
              </a:spcBef>
              <a:spcAft>
                <a:spcPts val="0"/>
              </a:spcAft>
              <a:buNone/>
            </a:pPr>
            <a:r>
              <a:rPr lang="en" sz="900">
                <a:solidFill>
                  <a:schemeClr val="dk2"/>
                </a:solidFill>
                <a:latin typeface="Poppins Medium"/>
                <a:ea typeface="Poppins Medium"/>
                <a:cs typeface="Poppins Medium"/>
                <a:sym typeface="Poppins Medium"/>
              </a:rPr>
              <a:t>Key Challenges</a:t>
            </a:r>
            <a:endParaRPr sz="900">
              <a:solidFill>
                <a:schemeClr val="dk2"/>
              </a:solidFill>
              <a:latin typeface="Poppins Medium"/>
              <a:ea typeface="Poppins Medium"/>
              <a:cs typeface="Poppins Medium"/>
              <a:sym typeface="Poppins Medium"/>
            </a:endParaRPr>
          </a:p>
          <a:p>
            <a:pPr indent="-129540" lvl="0" marL="182880" rtl="0" algn="l">
              <a:spcBef>
                <a:spcPts val="0"/>
              </a:spcBef>
              <a:spcAft>
                <a:spcPts val="0"/>
              </a:spcAft>
              <a:buClr>
                <a:schemeClr val="dk2"/>
              </a:buClr>
              <a:buSzPts val="600"/>
              <a:buFont typeface="Poppins"/>
              <a:buChar char="●"/>
            </a:pPr>
            <a:r>
              <a:rPr lang="en" sz="600">
                <a:solidFill>
                  <a:schemeClr val="dk2"/>
                </a:solidFill>
                <a:latin typeface="Poppins"/>
                <a:ea typeface="Poppins"/>
                <a:cs typeface="Poppins"/>
                <a:sym typeface="Poppins"/>
              </a:rPr>
              <a:t>Removing friction for development teams</a:t>
            </a:r>
            <a:endParaRPr sz="600">
              <a:solidFill>
                <a:schemeClr val="dk2"/>
              </a:solidFill>
              <a:latin typeface="Poppins"/>
              <a:ea typeface="Poppins"/>
              <a:cs typeface="Poppins"/>
              <a:sym typeface="Poppins"/>
            </a:endParaRPr>
          </a:p>
          <a:p>
            <a:pPr indent="-129540" lvl="0" marL="182880" rtl="0" algn="l">
              <a:spcBef>
                <a:spcPts val="0"/>
              </a:spcBef>
              <a:spcAft>
                <a:spcPts val="0"/>
              </a:spcAft>
              <a:buClr>
                <a:schemeClr val="dk2"/>
              </a:buClr>
              <a:buSzPts val="600"/>
              <a:buFont typeface="Poppins"/>
              <a:buChar char="●"/>
            </a:pPr>
            <a:r>
              <a:rPr lang="en" sz="600">
                <a:solidFill>
                  <a:schemeClr val="dk2"/>
                </a:solidFill>
                <a:latin typeface="Poppins"/>
                <a:ea typeface="Poppins"/>
                <a:cs typeface="Poppins"/>
                <a:sym typeface="Poppins"/>
              </a:rPr>
              <a:t>Balancing risk management for governance with developer autonomy and velocity</a:t>
            </a:r>
            <a:endParaRPr sz="600">
              <a:solidFill>
                <a:schemeClr val="dk2"/>
              </a:solidFill>
              <a:latin typeface="Poppins"/>
              <a:ea typeface="Poppins"/>
              <a:cs typeface="Poppins"/>
              <a:sym typeface="Poppins"/>
            </a:endParaRPr>
          </a:p>
          <a:p>
            <a:pPr indent="-129540" lvl="0" marL="182880" rtl="0" algn="l">
              <a:spcBef>
                <a:spcPts val="0"/>
              </a:spcBef>
              <a:spcAft>
                <a:spcPts val="0"/>
              </a:spcAft>
              <a:buClr>
                <a:schemeClr val="dk2"/>
              </a:buClr>
              <a:buSzPts val="600"/>
              <a:buFont typeface="Poppins"/>
              <a:buChar char="●"/>
            </a:pPr>
            <a:r>
              <a:rPr lang="en" sz="600">
                <a:solidFill>
                  <a:schemeClr val="dk2"/>
                </a:solidFill>
                <a:latin typeface="Poppins"/>
                <a:ea typeface="Poppins"/>
                <a:cs typeface="Poppins"/>
                <a:sym typeface="Poppins"/>
              </a:rPr>
              <a:t>Change management for both tooling and cultural practices</a:t>
            </a:r>
            <a:endParaRPr sz="600">
              <a:solidFill>
                <a:schemeClr val="dk2"/>
              </a:solidFill>
              <a:latin typeface="Poppins"/>
              <a:ea typeface="Poppins"/>
              <a:cs typeface="Poppins"/>
              <a:sym typeface="Poppins"/>
            </a:endParaRPr>
          </a:p>
          <a:p>
            <a:pPr indent="0" lvl="0" marL="0" rtl="0" algn="l">
              <a:spcBef>
                <a:spcPts val="0"/>
              </a:spcBef>
              <a:spcAft>
                <a:spcPts val="0"/>
              </a:spcAft>
              <a:buNone/>
            </a:pPr>
            <a:r>
              <a:t/>
            </a:r>
            <a:endParaRPr sz="900">
              <a:solidFill>
                <a:schemeClr val="dk2"/>
              </a:solidFill>
              <a:latin typeface="Poppins"/>
              <a:ea typeface="Poppins"/>
              <a:cs typeface="Poppins"/>
              <a:sym typeface="Poppins"/>
            </a:endParaRPr>
          </a:p>
          <a:p>
            <a:pPr indent="0" lvl="0" marL="0" rtl="0" algn="l">
              <a:lnSpc>
                <a:spcPct val="150000"/>
              </a:lnSpc>
              <a:spcBef>
                <a:spcPts val="0"/>
              </a:spcBef>
              <a:spcAft>
                <a:spcPts val="0"/>
              </a:spcAft>
              <a:buNone/>
            </a:pPr>
            <a:r>
              <a:rPr lang="en" sz="900">
                <a:solidFill>
                  <a:schemeClr val="dk2"/>
                </a:solidFill>
                <a:latin typeface="Poppins Medium"/>
                <a:ea typeface="Poppins Medium"/>
                <a:cs typeface="Poppins Medium"/>
                <a:sym typeface="Poppins Medium"/>
              </a:rPr>
              <a:t>Responsibilities</a:t>
            </a:r>
            <a:endParaRPr sz="900">
              <a:solidFill>
                <a:schemeClr val="dk2"/>
              </a:solidFill>
              <a:latin typeface="Poppins Medium"/>
              <a:ea typeface="Poppins Medium"/>
              <a:cs typeface="Poppins Medium"/>
              <a:sym typeface="Poppins Medium"/>
            </a:endParaRPr>
          </a:p>
          <a:p>
            <a:pPr indent="-129540" lvl="0" marL="182880" rtl="0" algn="l">
              <a:spcBef>
                <a:spcPts val="0"/>
              </a:spcBef>
              <a:spcAft>
                <a:spcPts val="0"/>
              </a:spcAft>
              <a:buClr>
                <a:schemeClr val="dk2"/>
              </a:buClr>
              <a:buSzPts val="600"/>
              <a:buFont typeface="Poppins"/>
              <a:buChar char="●"/>
            </a:pPr>
            <a:r>
              <a:rPr lang="en" sz="600">
                <a:solidFill>
                  <a:schemeClr val="dk2"/>
                </a:solidFill>
                <a:latin typeface="Poppins"/>
                <a:ea typeface="Poppins"/>
                <a:cs typeface="Poppins"/>
                <a:sym typeface="Poppins"/>
              </a:rPr>
              <a:t>Delivering reusable services to empower developer teams (libraries, frameworks, tooling)</a:t>
            </a:r>
            <a:endParaRPr sz="600">
              <a:solidFill>
                <a:schemeClr val="dk2"/>
              </a:solidFill>
              <a:latin typeface="Poppins"/>
              <a:ea typeface="Poppins"/>
              <a:cs typeface="Poppins"/>
              <a:sym typeface="Poppins"/>
            </a:endParaRPr>
          </a:p>
          <a:p>
            <a:pPr indent="-129540" lvl="0" marL="182880" rtl="0" algn="l">
              <a:spcBef>
                <a:spcPts val="0"/>
              </a:spcBef>
              <a:spcAft>
                <a:spcPts val="0"/>
              </a:spcAft>
              <a:buClr>
                <a:schemeClr val="dk2"/>
              </a:buClr>
              <a:buSzPts val="600"/>
              <a:buFont typeface="Poppins"/>
              <a:buChar char="●"/>
            </a:pPr>
            <a:r>
              <a:rPr lang="en" sz="600">
                <a:solidFill>
                  <a:schemeClr val="dk2"/>
                </a:solidFill>
                <a:latin typeface="Poppins"/>
                <a:ea typeface="Poppins"/>
                <a:cs typeface="Poppins"/>
                <a:sym typeface="Poppins"/>
              </a:rPr>
              <a:t>Providing tracking and governance for microservices/distributed architecture</a:t>
            </a:r>
            <a:endParaRPr sz="600">
              <a:solidFill>
                <a:schemeClr val="dk2"/>
              </a:solidFill>
              <a:latin typeface="Poppins"/>
              <a:ea typeface="Poppins"/>
              <a:cs typeface="Poppins"/>
              <a:sym typeface="Poppins"/>
            </a:endParaRPr>
          </a:p>
          <a:p>
            <a:pPr indent="-129540" lvl="0" marL="182880" rtl="0" algn="l">
              <a:spcBef>
                <a:spcPts val="0"/>
              </a:spcBef>
              <a:spcAft>
                <a:spcPts val="0"/>
              </a:spcAft>
              <a:buClr>
                <a:schemeClr val="dk2"/>
              </a:buClr>
              <a:buSzPts val="600"/>
              <a:buFont typeface="Poppins"/>
              <a:buChar char="●"/>
            </a:pPr>
            <a:r>
              <a:rPr lang="en" sz="600">
                <a:solidFill>
                  <a:schemeClr val="dk2"/>
                </a:solidFill>
                <a:latin typeface="Poppins"/>
                <a:ea typeface="Poppins"/>
                <a:cs typeface="Poppins"/>
                <a:sym typeface="Poppins"/>
              </a:rPr>
              <a:t>Measuring improvements in developer experience</a:t>
            </a:r>
            <a:endParaRPr sz="600">
              <a:solidFill>
                <a:schemeClr val="dk2"/>
              </a:solidFill>
              <a:latin typeface="Poppins"/>
              <a:ea typeface="Poppins"/>
              <a:cs typeface="Poppins"/>
              <a:sym typeface="Poppins"/>
            </a:endParaRPr>
          </a:p>
        </p:txBody>
      </p:sp>
      <p:sp>
        <p:nvSpPr>
          <p:cNvPr id="725" name="Google Shape;725;p111"/>
          <p:cNvSpPr txBox="1"/>
          <p:nvPr/>
        </p:nvSpPr>
        <p:spPr>
          <a:xfrm>
            <a:off x="6156875" y="2268000"/>
            <a:ext cx="2569500" cy="1569900"/>
          </a:xfrm>
          <a:prstGeom prst="rect">
            <a:avLst/>
          </a:prstGeom>
          <a:noFill/>
          <a:ln>
            <a:noFill/>
          </a:ln>
        </p:spPr>
        <p:txBody>
          <a:bodyPr anchorCtr="0" anchor="t" bIns="91425" lIns="91425" spcFirstLastPara="1" rIns="91425" wrap="square" tIns="91425">
            <a:spAutoFit/>
          </a:bodyPr>
          <a:lstStyle/>
          <a:p>
            <a:pPr indent="0" lvl="0" marL="0" rtl="0" algn="l">
              <a:lnSpc>
                <a:spcPct val="150000"/>
              </a:lnSpc>
              <a:spcBef>
                <a:spcPts val="0"/>
              </a:spcBef>
              <a:spcAft>
                <a:spcPts val="0"/>
              </a:spcAft>
              <a:buNone/>
            </a:pPr>
            <a:r>
              <a:rPr lang="en" sz="900">
                <a:solidFill>
                  <a:schemeClr val="dk2"/>
                </a:solidFill>
                <a:latin typeface="Poppins Medium"/>
                <a:ea typeface="Poppins Medium"/>
                <a:cs typeface="Poppins Medium"/>
                <a:sym typeface="Poppins Medium"/>
              </a:rPr>
              <a:t>Key Challenges</a:t>
            </a:r>
            <a:endParaRPr sz="900">
              <a:solidFill>
                <a:schemeClr val="dk2"/>
              </a:solidFill>
              <a:latin typeface="Poppins Medium"/>
              <a:ea typeface="Poppins Medium"/>
              <a:cs typeface="Poppins Medium"/>
              <a:sym typeface="Poppins Medium"/>
            </a:endParaRPr>
          </a:p>
          <a:p>
            <a:pPr indent="-129540" lvl="0" marL="182880" rtl="0" algn="l">
              <a:spcBef>
                <a:spcPts val="0"/>
              </a:spcBef>
              <a:spcAft>
                <a:spcPts val="0"/>
              </a:spcAft>
              <a:buClr>
                <a:schemeClr val="dk2"/>
              </a:buClr>
              <a:buSzPts val="600"/>
              <a:buFont typeface="Poppins"/>
              <a:buChar char="●"/>
            </a:pPr>
            <a:r>
              <a:rPr lang="en" sz="600">
                <a:solidFill>
                  <a:schemeClr val="dk2"/>
                </a:solidFill>
                <a:latin typeface="Poppins"/>
                <a:ea typeface="Poppins"/>
                <a:cs typeface="Poppins"/>
                <a:sym typeface="Poppins"/>
              </a:rPr>
              <a:t>Teams are overwhelmed</a:t>
            </a:r>
            <a:endParaRPr sz="600">
              <a:solidFill>
                <a:schemeClr val="dk2"/>
              </a:solidFill>
              <a:latin typeface="Poppins"/>
              <a:ea typeface="Poppins"/>
              <a:cs typeface="Poppins"/>
              <a:sym typeface="Poppins"/>
            </a:endParaRPr>
          </a:p>
          <a:p>
            <a:pPr indent="-129540" lvl="0" marL="182880" rtl="0" algn="l">
              <a:spcBef>
                <a:spcPts val="0"/>
              </a:spcBef>
              <a:spcAft>
                <a:spcPts val="0"/>
              </a:spcAft>
              <a:buClr>
                <a:schemeClr val="dk2"/>
              </a:buClr>
              <a:buSzPts val="600"/>
              <a:buFont typeface="Poppins"/>
              <a:buChar char="●"/>
            </a:pPr>
            <a:r>
              <a:rPr lang="en" sz="600">
                <a:solidFill>
                  <a:schemeClr val="dk2"/>
                </a:solidFill>
                <a:latin typeface="Poppins"/>
                <a:ea typeface="Poppins"/>
                <a:cs typeface="Poppins"/>
                <a:sym typeface="Poppins"/>
              </a:rPr>
              <a:t>Poor developer experience is impacting performance</a:t>
            </a:r>
            <a:endParaRPr sz="600">
              <a:solidFill>
                <a:schemeClr val="dk2"/>
              </a:solidFill>
              <a:latin typeface="Poppins"/>
              <a:ea typeface="Poppins"/>
              <a:cs typeface="Poppins"/>
              <a:sym typeface="Poppins"/>
            </a:endParaRPr>
          </a:p>
          <a:p>
            <a:pPr indent="-129540" lvl="0" marL="182880" rtl="0" algn="l">
              <a:spcBef>
                <a:spcPts val="0"/>
              </a:spcBef>
              <a:spcAft>
                <a:spcPts val="0"/>
              </a:spcAft>
              <a:buClr>
                <a:schemeClr val="dk2"/>
              </a:buClr>
              <a:buSzPts val="600"/>
              <a:buFont typeface="Poppins"/>
              <a:buChar char="●"/>
            </a:pPr>
            <a:r>
              <a:rPr lang="en" sz="600">
                <a:solidFill>
                  <a:schemeClr val="dk2"/>
                </a:solidFill>
                <a:latin typeface="Poppins"/>
                <a:ea typeface="Poppins"/>
                <a:cs typeface="Poppins"/>
                <a:sym typeface="Poppins"/>
              </a:rPr>
              <a:t>Difficult to measure and understand health</a:t>
            </a:r>
            <a:endParaRPr sz="600">
              <a:solidFill>
                <a:schemeClr val="dk2"/>
              </a:solidFill>
              <a:latin typeface="Poppins"/>
              <a:ea typeface="Poppins"/>
              <a:cs typeface="Poppins"/>
              <a:sym typeface="Poppins"/>
            </a:endParaRPr>
          </a:p>
          <a:p>
            <a:pPr indent="0" lvl="0" marL="0" rtl="0" algn="l">
              <a:spcBef>
                <a:spcPts val="0"/>
              </a:spcBef>
              <a:spcAft>
                <a:spcPts val="0"/>
              </a:spcAft>
              <a:buNone/>
            </a:pPr>
            <a:r>
              <a:t/>
            </a:r>
            <a:endParaRPr sz="900">
              <a:solidFill>
                <a:schemeClr val="dk2"/>
              </a:solidFill>
              <a:latin typeface="Poppins"/>
              <a:ea typeface="Poppins"/>
              <a:cs typeface="Poppins"/>
              <a:sym typeface="Poppins"/>
            </a:endParaRPr>
          </a:p>
          <a:p>
            <a:pPr indent="0" lvl="0" marL="0" rtl="0" algn="l">
              <a:lnSpc>
                <a:spcPct val="150000"/>
              </a:lnSpc>
              <a:spcBef>
                <a:spcPts val="0"/>
              </a:spcBef>
              <a:spcAft>
                <a:spcPts val="0"/>
              </a:spcAft>
              <a:buNone/>
            </a:pPr>
            <a:r>
              <a:rPr lang="en" sz="900">
                <a:solidFill>
                  <a:schemeClr val="dk2"/>
                </a:solidFill>
                <a:latin typeface="Poppins Medium"/>
                <a:ea typeface="Poppins Medium"/>
                <a:cs typeface="Poppins Medium"/>
                <a:sym typeface="Poppins Medium"/>
              </a:rPr>
              <a:t>Responsibilities</a:t>
            </a:r>
            <a:endParaRPr sz="900">
              <a:solidFill>
                <a:schemeClr val="dk2"/>
              </a:solidFill>
              <a:latin typeface="Poppins Medium"/>
              <a:ea typeface="Poppins Medium"/>
              <a:cs typeface="Poppins Medium"/>
              <a:sym typeface="Poppins Medium"/>
            </a:endParaRPr>
          </a:p>
          <a:p>
            <a:pPr indent="-129540" lvl="0" marL="182880" rtl="0" algn="l">
              <a:spcBef>
                <a:spcPts val="0"/>
              </a:spcBef>
              <a:spcAft>
                <a:spcPts val="0"/>
              </a:spcAft>
              <a:buClr>
                <a:schemeClr val="dk2"/>
              </a:buClr>
              <a:buSzPts val="600"/>
              <a:buFont typeface="Poppins"/>
              <a:buChar char="●"/>
            </a:pPr>
            <a:r>
              <a:rPr lang="en" sz="600">
                <a:solidFill>
                  <a:schemeClr val="dk2"/>
                </a:solidFill>
                <a:latin typeface="Poppins"/>
                <a:ea typeface="Poppins"/>
                <a:cs typeface="Poppins"/>
                <a:sym typeface="Poppins"/>
              </a:rPr>
              <a:t>Build and manage high-performing engineering teams</a:t>
            </a:r>
            <a:endParaRPr sz="600">
              <a:solidFill>
                <a:schemeClr val="dk2"/>
              </a:solidFill>
              <a:latin typeface="Poppins"/>
              <a:ea typeface="Poppins"/>
              <a:cs typeface="Poppins"/>
              <a:sym typeface="Poppins"/>
            </a:endParaRPr>
          </a:p>
          <a:p>
            <a:pPr indent="-129540" lvl="0" marL="182880" rtl="0" algn="l">
              <a:spcBef>
                <a:spcPts val="0"/>
              </a:spcBef>
              <a:spcAft>
                <a:spcPts val="0"/>
              </a:spcAft>
              <a:buClr>
                <a:schemeClr val="dk2"/>
              </a:buClr>
              <a:buSzPts val="600"/>
              <a:buFont typeface="Poppins"/>
              <a:buChar char="●"/>
            </a:pPr>
            <a:r>
              <a:rPr lang="en" sz="600">
                <a:solidFill>
                  <a:schemeClr val="dk2"/>
                </a:solidFill>
                <a:latin typeface="Poppins"/>
                <a:ea typeface="Poppins"/>
                <a:cs typeface="Poppins"/>
                <a:sym typeface="Poppins"/>
              </a:rPr>
              <a:t>Deliver value faster by empowering teams, managing resources, and prioritizing work</a:t>
            </a:r>
            <a:endParaRPr sz="600">
              <a:solidFill>
                <a:schemeClr val="dk2"/>
              </a:solidFill>
              <a:latin typeface="Poppins"/>
              <a:ea typeface="Poppins"/>
              <a:cs typeface="Poppins"/>
              <a:sym typeface="Poppins"/>
            </a:endParaRPr>
          </a:p>
          <a:p>
            <a:pPr indent="-129540" lvl="0" marL="182880" rtl="0" algn="l">
              <a:spcBef>
                <a:spcPts val="0"/>
              </a:spcBef>
              <a:spcAft>
                <a:spcPts val="0"/>
              </a:spcAft>
              <a:buClr>
                <a:schemeClr val="dk2"/>
              </a:buClr>
              <a:buSzPts val="600"/>
              <a:buFont typeface="Poppins"/>
              <a:buChar char="●"/>
            </a:pPr>
            <a:r>
              <a:rPr lang="en" sz="600">
                <a:solidFill>
                  <a:schemeClr val="dk2"/>
                </a:solidFill>
                <a:latin typeface="Poppins"/>
                <a:ea typeface="Poppins"/>
                <a:cs typeface="Poppins"/>
                <a:sym typeface="Poppins"/>
              </a:rPr>
              <a:t>Work with stakeholders and communicate strategy, plans, status, and metrics</a:t>
            </a:r>
            <a:endParaRPr sz="600">
              <a:solidFill>
                <a:schemeClr val="dk2"/>
              </a:solidFill>
              <a:latin typeface="Poppins"/>
              <a:ea typeface="Poppins"/>
              <a:cs typeface="Poppins"/>
              <a:sym typeface="Poppins"/>
            </a:endParaRPr>
          </a:p>
          <a:p>
            <a:pPr indent="-129540" lvl="0" marL="182880" rtl="0" algn="l">
              <a:spcBef>
                <a:spcPts val="0"/>
              </a:spcBef>
              <a:spcAft>
                <a:spcPts val="0"/>
              </a:spcAft>
              <a:buClr>
                <a:schemeClr val="dk2"/>
              </a:buClr>
              <a:buSzPts val="600"/>
              <a:buFont typeface="Poppins"/>
              <a:buChar char="●"/>
            </a:pPr>
            <a:r>
              <a:rPr lang="en" sz="600">
                <a:solidFill>
                  <a:schemeClr val="dk2"/>
                </a:solidFill>
                <a:latin typeface="Poppins"/>
                <a:ea typeface="Poppins"/>
                <a:cs typeface="Poppins"/>
                <a:sym typeface="Poppins"/>
              </a:rPr>
              <a:t>Keep team focused and happy</a:t>
            </a:r>
            <a:endParaRPr sz="600">
              <a:solidFill>
                <a:schemeClr val="dk2"/>
              </a:solidFill>
              <a:latin typeface="Poppins"/>
              <a:ea typeface="Poppins"/>
              <a:cs typeface="Poppins"/>
              <a:sym typeface="Poppins"/>
            </a:endParaRPr>
          </a:p>
        </p:txBody>
      </p:sp>
      <p:sp>
        <p:nvSpPr>
          <p:cNvPr id="726" name="Google Shape;726;p111"/>
          <p:cNvSpPr txBox="1"/>
          <p:nvPr/>
        </p:nvSpPr>
        <p:spPr>
          <a:xfrm>
            <a:off x="2180400" y="4194925"/>
            <a:ext cx="2391600" cy="762000"/>
          </a:xfrm>
          <a:prstGeom prst="rect">
            <a:avLst/>
          </a:prstGeom>
          <a:noFill/>
          <a:ln>
            <a:noFill/>
          </a:ln>
        </p:spPr>
        <p:txBody>
          <a:bodyPr anchorCtr="0" anchor="t" bIns="91425" lIns="91425" spcFirstLastPara="1" rIns="91425" wrap="square" tIns="91425">
            <a:spAutoFit/>
          </a:bodyPr>
          <a:lstStyle/>
          <a:p>
            <a:pPr indent="0" lvl="0" marL="0" rtl="0" algn="l">
              <a:lnSpc>
                <a:spcPct val="150000"/>
              </a:lnSpc>
              <a:spcBef>
                <a:spcPts val="0"/>
              </a:spcBef>
              <a:spcAft>
                <a:spcPts val="0"/>
              </a:spcAft>
              <a:buNone/>
            </a:pPr>
            <a:r>
              <a:rPr lang="en" sz="900">
                <a:solidFill>
                  <a:schemeClr val="dk2"/>
                </a:solidFill>
                <a:latin typeface="Poppins Medium"/>
                <a:ea typeface="Poppins Medium"/>
                <a:cs typeface="Poppins Medium"/>
                <a:sym typeface="Poppins Medium"/>
              </a:rPr>
              <a:t>Key Challenges</a:t>
            </a:r>
            <a:endParaRPr sz="900">
              <a:solidFill>
                <a:schemeClr val="dk2"/>
              </a:solidFill>
              <a:latin typeface="Poppins Medium"/>
              <a:ea typeface="Poppins Medium"/>
              <a:cs typeface="Poppins Medium"/>
              <a:sym typeface="Poppins Medium"/>
            </a:endParaRPr>
          </a:p>
          <a:p>
            <a:pPr indent="-129540" lvl="0" marL="182880" rtl="0" algn="l">
              <a:spcBef>
                <a:spcPts val="0"/>
              </a:spcBef>
              <a:spcAft>
                <a:spcPts val="0"/>
              </a:spcAft>
              <a:buClr>
                <a:schemeClr val="dk2"/>
              </a:buClr>
              <a:buSzPts val="600"/>
              <a:buFont typeface="Poppins"/>
              <a:buChar char="●"/>
            </a:pPr>
            <a:r>
              <a:rPr lang="en" sz="600">
                <a:solidFill>
                  <a:schemeClr val="dk2"/>
                </a:solidFill>
                <a:latin typeface="Poppins"/>
                <a:ea typeface="Poppins"/>
                <a:cs typeface="Poppins"/>
                <a:sym typeface="Poppins"/>
              </a:rPr>
              <a:t>Constant disruptions from writing code</a:t>
            </a:r>
            <a:endParaRPr sz="600">
              <a:solidFill>
                <a:schemeClr val="dk2"/>
              </a:solidFill>
              <a:latin typeface="Poppins"/>
              <a:ea typeface="Poppins"/>
              <a:cs typeface="Poppins"/>
              <a:sym typeface="Poppins"/>
            </a:endParaRPr>
          </a:p>
          <a:p>
            <a:pPr indent="-129540" lvl="0" marL="182880" rtl="0" algn="l">
              <a:spcBef>
                <a:spcPts val="0"/>
              </a:spcBef>
              <a:spcAft>
                <a:spcPts val="0"/>
              </a:spcAft>
              <a:buClr>
                <a:schemeClr val="dk2"/>
              </a:buClr>
              <a:buSzPts val="600"/>
              <a:buFont typeface="Poppins"/>
              <a:buChar char="●"/>
            </a:pPr>
            <a:r>
              <a:rPr lang="en" sz="600">
                <a:solidFill>
                  <a:schemeClr val="dk2"/>
                </a:solidFill>
                <a:latin typeface="Poppins"/>
                <a:ea typeface="Poppins"/>
                <a:cs typeface="Poppins"/>
                <a:sym typeface="Poppins"/>
              </a:rPr>
              <a:t>Too many things to do, continuous role scope creep</a:t>
            </a:r>
            <a:endParaRPr sz="600">
              <a:solidFill>
                <a:schemeClr val="dk2"/>
              </a:solidFill>
              <a:latin typeface="Poppins"/>
              <a:ea typeface="Poppins"/>
              <a:cs typeface="Poppins"/>
              <a:sym typeface="Poppins"/>
            </a:endParaRPr>
          </a:p>
          <a:p>
            <a:pPr indent="-129540" lvl="0" marL="182880" rtl="0" algn="l">
              <a:spcBef>
                <a:spcPts val="0"/>
              </a:spcBef>
              <a:spcAft>
                <a:spcPts val="0"/>
              </a:spcAft>
              <a:buClr>
                <a:schemeClr val="dk2"/>
              </a:buClr>
              <a:buSzPts val="600"/>
              <a:buFont typeface="Poppins"/>
              <a:buChar char="●"/>
            </a:pPr>
            <a:r>
              <a:rPr lang="en" sz="600">
                <a:solidFill>
                  <a:schemeClr val="dk2"/>
                </a:solidFill>
                <a:latin typeface="Poppins"/>
                <a:ea typeface="Poppins"/>
                <a:cs typeface="Poppins"/>
                <a:sym typeface="Poppins"/>
              </a:rPr>
              <a:t>Too much time searching for information and context-switching</a:t>
            </a:r>
            <a:endParaRPr sz="600">
              <a:solidFill>
                <a:schemeClr val="dk2"/>
              </a:solidFill>
              <a:latin typeface="Poppins"/>
              <a:ea typeface="Poppins"/>
              <a:cs typeface="Poppins"/>
              <a:sym typeface="Poppins"/>
            </a:endParaRPr>
          </a:p>
        </p:txBody>
      </p:sp>
      <p:sp>
        <p:nvSpPr>
          <p:cNvPr id="727" name="Google Shape;727;p111"/>
          <p:cNvSpPr txBox="1"/>
          <p:nvPr/>
        </p:nvSpPr>
        <p:spPr>
          <a:xfrm>
            <a:off x="4572000" y="4194925"/>
            <a:ext cx="4302300" cy="762000"/>
          </a:xfrm>
          <a:prstGeom prst="rect">
            <a:avLst/>
          </a:prstGeom>
          <a:noFill/>
          <a:ln>
            <a:noFill/>
          </a:ln>
        </p:spPr>
        <p:txBody>
          <a:bodyPr anchorCtr="0" anchor="t" bIns="91425" lIns="91425" spcFirstLastPara="1" rIns="91425" wrap="square" tIns="91425">
            <a:spAutoFit/>
          </a:bodyPr>
          <a:lstStyle/>
          <a:p>
            <a:pPr indent="0" lvl="0" marL="0" rtl="0" algn="l">
              <a:lnSpc>
                <a:spcPct val="150000"/>
              </a:lnSpc>
              <a:spcBef>
                <a:spcPts val="0"/>
              </a:spcBef>
              <a:spcAft>
                <a:spcPts val="0"/>
              </a:spcAft>
              <a:buNone/>
            </a:pPr>
            <a:r>
              <a:rPr lang="en" sz="900">
                <a:solidFill>
                  <a:schemeClr val="dk2"/>
                </a:solidFill>
                <a:latin typeface="Poppins Medium"/>
                <a:ea typeface="Poppins Medium"/>
                <a:cs typeface="Poppins Medium"/>
                <a:sym typeface="Poppins Medium"/>
              </a:rPr>
              <a:t>Responsibilities</a:t>
            </a:r>
            <a:endParaRPr sz="900">
              <a:solidFill>
                <a:schemeClr val="dk2"/>
              </a:solidFill>
              <a:latin typeface="Poppins Medium"/>
              <a:ea typeface="Poppins Medium"/>
              <a:cs typeface="Poppins Medium"/>
              <a:sym typeface="Poppins Medium"/>
            </a:endParaRPr>
          </a:p>
          <a:p>
            <a:pPr indent="-129540" lvl="0" marL="182880" rtl="0" algn="l">
              <a:spcBef>
                <a:spcPts val="0"/>
              </a:spcBef>
              <a:spcAft>
                <a:spcPts val="0"/>
              </a:spcAft>
              <a:buClr>
                <a:schemeClr val="dk2"/>
              </a:buClr>
              <a:buSzPts val="600"/>
              <a:buFont typeface="Poppins"/>
              <a:buChar char="●"/>
            </a:pPr>
            <a:r>
              <a:rPr lang="en" sz="600">
                <a:solidFill>
                  <a:schemeClr val="dk2"/>
                </a:solidFill>
                <a:latin typeface="Poppins"/>
                <a:ea typeface="Poppins"/>
                <a:cs typeface="Poppins"/>
                <a:sym typeface="Poppins"/>
              </a:rPr>
              <a:t>Write, test, review, and deploy code, and monitor software in production</a:t>
            </a:r>
            <a:endParaRPr sz="600">
              <a:solidFill>
                <a:schemeClr val="dk2"/>
              </a:solidFill>
              <a:latin typeface="Poppins"/>
              <a:ea typeface="Poppins"/>
              <a:cs typeface="Poppins"/>
              <a:sym typeface="Poppins"/>
            </a:endParaRPr>
          </a:p>
          <a:p>
            <a:pPr indent="-129540" lvl="0" marL="182880" rtl="0" algn="l">
              <a:spcBef>
                <a:spcPts val="0"/>
              </a:spcBef>
              <a:spcAft>
                <a:spcPts val="0"/>
              </a:spcAft>
              <a:buClr>
                <a:schemeClr val="dk2"/>
              </a:buClr>
              <a:buSzPts val="600"/>
              <a:buFont typeface="Poppins"/>
              <a:buChar char="●"/>
            </a:pPr>
            <a:r>
              <a:rPr lang="en" sz="600">
                <a:solidFill>
                  <a:schemeClr val="dk2"/>
                </a:solidFill>
                <a:latin typeface="Poppins"/>
                <a:ea typeface="Poppins"/>
                <a:cs typeface="Poppins"/>
                <a:sym typeface="Poppins"/>
              </a:rPr>
              <a:t>Track work and keep stakeholders informed of dependencies, changes, delivery timelines, and code status</a:t>
            </a:r>
            <a:endParaRPr sz="600">
              <a:solidFill>
                <a:schemeClr val="dk2"/>
              </a:solidFill>
              <a:latin typeface="Poppins"/>
              <a:ea typeface="Poppins"/>
              <a:cs typeface="Poppins"/>
              <a:sym typeface="Poppins"/>
            </a:endParaRPr>
          </a:p>
          <a:p>
            <a:pPr indent="-129540" lvl="0" marL="182880" rtl="0" algn="l">
              <a:spcBef>
                <a:spcPts val="0"/>
              </a:spcBef>
              <a:spcAft>
                <a:spcPts val="0"/>
              </a:spcAft>
              <a:buClr>
                <a:schemeClr val="dk2"/>
              </a:buClr>
              <a:buSzPts val="600"/>
              <a:buFont typeface="Poppins"/>
              <a:buChar char="●"/>
            </a:pPr>
            <a:r>
              <a:rPr lang="en" sz="600">
                <a:solidFill>
                  <a:schemeClr val="dk2"/>
                </a:solidFill>
                <a:latin typeface="Poppins"/>
                <a:ea typeface="Poppins"/>
                <a:cs typeface="Poppins"/>
                <a:sym typeface="Poppins"/>
              </a:rPr>
              <a:t>Keep up with, adopt, implement, and share good practices, latest frameworks, libraries, and tools</a:t>
            </a:r>
            <a:endParaRPr sz="600">
              <a:solidFill>
                <a:schemeClr val="dk2"/>
              </a:solidFill>
              <a:latin typeface="Poppins"/>
              <a:ea typeface="Poppins"/>
              <a:cs typeface="Poppins"/>
              <a:sym typeface="Poppins"/>
            </a:endParaRPr>
          </a:p>
        </p:txBody>
      </p:sp>
      <p:cxnSp>
        <p:nvCxnSpPr>
          <p:cNvPr id="728" name="Google Shape;728;p111"/>
          <p:cNvCxnSpPr/>
          <p:nvPr/>
        </p:nvCxnSpPr>
        <p:spPr>
          <a:xfrm flipH="1">
            <a:off x="3174350" y="2214150"/>
            <a:ext cx="2100" cy="1150800"/>
          </a:xfrm>
          <a:prstGeom prst="straightConnector1">
            <a:avLst/>
          </a:prstGeom>
          <a:noFill/>
          <a:ln cap="flat" cmpd="sng" w="9525">
            <a:solidFill>
              <a:schemeClr val="dk2"/>
            </a:solidFill>
            <a:prstDash val="solid"/>
            <a:round/>
            <a:headEnd len="med" w="med" type="none"/>
            <a:tailEnd len="med" w="med" type="none"/>
          </a:ln>
        </p:spPr>
      </p:cxnSp>
      <p:cxnSp>
        <p:nvCxnSpPr>
          <p:cNvPr id="729" name="Google Shape;729;p111"/>
          <p:cNvCxnSpPr/>
          <p:nvPr/>
        </p:nvCxnSpPr>
        <p:spPr>
          <a:xfrm flipH="1">
            <a:off x="5902450" y="2268000"/>
            <a:ext cx="2100" cy="115080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3" name="Shape 733"/>
        <p:cNvGrpSpPr/>
        <p:nvPr/>
      </p:nvGrpSpPr>
      <p:grpSpPr>
        <a:xfrm>
          <a:off x="0" y="0"/>
          <a:ext cx="0" cy="0"/>
          <a:chOff x="0" y="0"/>
          <a:chExt cx="0" cy="0"/>
        </a:xfrm>
      </p:grpSpPr>
      <p:sp>
        <p:nvSpPr>
          <p:cNvPr id="734" name="Google Shape;734;p112"/>
          <p:cNvSpPr/>
          <p:nvPr/>
        </p:nvSpPr>
        <p:spPr>
          <a:xfrm>
            <a:off x="3558150" y="1691125"/>
            <a:ext cx="1893000" cy="177300"/>
          </a:xfrm>
          <a:prstGeom prst="rightArrow">
            <a:avLst>
              <a:gd fmla="val 50000" name="adj1"/>
              <a:gd fmla="val 50000" name="adj2"/>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sp>
        <p:nvSpPr>
          <p:cNvPr id="735" name="Google Shape;735;p112"/>
          <p:cNvSpPr/>
          <p:nvPr/>
        </p:nvSpPr>
        <p:spPr>
          <a:xfrm>
            <a:off x="4344838" y="1625875"/>
            <a:ext cx="423300" cy="3078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sp>
        <p:nvSpPr>
          <p:cNvPr id="736" name="Google Shape;736;p112"/>
          <p:cNvSpPr txBox="1"/>
          <p:nvPr>
            <p:ph idx="1" type="subTitle"/>
          </p:nvPr>
        </p:nvSpPr>
        <p:spPr>
          <a:xfrm>
            <a:off x="-7172700" y="4201901"/>
            <a:ext cx="2753700" cy="369300"/>
          </a:xfrm>
          <a:prstGeom prst="rect">
            <a:avLst/>
          </a:prstGeom>
        </p:spPr>
        <p:txBody>
          <a:bodyPr anchorCtr="0" anchor="t" bIns="91425" lIns="91425" spcFirstLastPara="1" rIns="91425" wrap="square" tIns="91425">
            <a:spAutoFit/>
          </a:bodyPr>
          <a:lstStyle/>
          <a:p>
            <a:pPr indent="0" lvl="0" marL="0" rtl="0" algn="l">
              <a:spcBef>
                <a:spcPts val="0"/>
              </a:spcBef>
              <a:spcAft>
                <a:spcPts val="1200"/>
              </a:spcAft>
              <a:buNone/>
            </a:pPr>
            <a:r>
              <a:t/>
            </a:r>
            <a:endParaRPr/>
          </a:p>
        </p:txBody>
      </p:sp>
      <p:sp>
        <p:nvSpPr>
          <p:cNvPr id="737" name="Google Shape;737;p112"/>
          <p:cNvSpPr txBox="1"/>
          <p:nvPr>
            <p:ph idx="2" type="subTitle"/>
          </p:nvPr>
        </p:nvSpPr>
        <p:spPr>
          <a:xfrm>
            <a:off x="-7172700" y="5957090"/>
            <a:ext cx="2753700" cy="369300"/>
          </a:xfrm>
          <a:prstGeom prst="rect">
            <a:avLst/>
          </a:prstGeom>
        </p:spPr>
        <p:txBody>
          <a:bodyPr anchorCtr="0" anchor="t" bIns="91425" lIns="91425" spcFirstLastPara="1" rIns="91425" wrap="square" tIns="91425">
            <a:spAutoFit/>
          </a:bodyPr>
          <a:lstStyle/>
          <a:p>
            <a:pPr indent="0" lvl="0" marL="0" rtl="0" algn="l">
              <a:spcBef>
                <a:spcPts val="0"/>
              </a:spcBef>
              <a:spcAft>
                <a:spcPts val="1200"/>
              </a:spcAft>
              <a:buNone/>
            </a:pPr>
            <a:r>
              <a:t/>
            </a:r>
            <a:endParaRPr/>
          </a:p>
        </p:txBody>
      </p:sp>
      <p:sp>
        <p:nvSpPr>
          <p:cNvPr id="738" name="Google Shape;738;p112"/>
          <p:cNvSpPr txBox="1"/>
          <p:nvPr>
            <p:ph type="title"/>
          </p:nvPr>
        </p:nvSpPr>
        <p:spPr>
          <a:xfrm>
            <a:off x="223300" y="-139800"/>
            <a:ext cx="8693100" cy="13050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 sz="2280"/>
              <a:t>How Jira Service Management, Jira, and  Compass fit together to improve your velocity and services health</a:t>
            </a:r>
            <a:endParaRPr sz="2280"/>
          </a:p>
        </p:txBody>
      </p:sp>
      <p:pic>
        <p:nvPicPr>
          <p:cNvPr id="739" name="Google Shape;739;p112"/>
          <p:cNvPicPr preferRelativeResize="0"/>
          <p:nvPr/>
        </p:nvPicPr>
        <p:blipFill>
          <a:blip r:embed="rId3">
            <a:alphaModFix/>
          </a:blip>
          <a:stretch>
            <a:fillRect/>
          </a:stretch>
        </p:blipFill>
        <p:spPr>
          <a:xfrm>
            <a:off x="1883988" y="1334225"/>
            <a:ext cx="576124" cy="237744"/>
          </a:xfrm>
          <a:prstGeom prst="rect">
            <a:avLst/>
          </a:prstGeom>
          <a:noFill/>
          <a:ln>
            <a:noFill/>
          </a:ln>
        </p:spPr>
      </p:pic>
      <p:pic>
        <p:nvPicPr>
          <p:cNvPr id="740" name="Google Shape;740;p112"/>
          <p:cNvPicPr preferRelativeResize="0"/>
          <p:nvPr/>
        </p:nvPicPr>
        <p:blipFill>
          <a:blip r:embed="rId4">
            <a:alphaModFix/>
          </a:blip>
          <a:stretch>
            <a:fillRect/>
          </a:stretch>
        </p:blipFill>
        <p:spPr>
          <a:xfrm>
            <a:off x="3993326" y="4162774"/>
            <a:ext cx="1153060" cy="237744"/>
          </a:xfrm>
          <a:prstGeom prst="rect">
            <a:avLst/>
          </a:prstGeom>
          <a:noFill/>
          <a:ln>
            <a:noFill/>
          </a:ln>
        </p:spPr>
      </p:pic>
      <p:pic>
        <p:nvPicPr>
          <p:cNvPr id="741" name="Google Shape;741;p112"/>
          <p:cNvPicPr preferRelativeResize="0"/>
          <p:nvPr/>
        </p:nvPicPr>
        <p:blipFill>
          <a:blip r:embed="rId5">
            <a:alphaModFix/>
          </a:blip>
          <a:stretch>
            <a:fillRect/>
          </a:stretch>
        </p:blipFill>
        <p:spPr>
          <a:xfrm>
            <a:off x="2057763" y="1603962"/>
            <a:ext cx="228594" cy="228599"/>
          </a:xfrm>
          <a:prstGeom prst="rect">
            <a:avLst/>
          </a:prstGeom>
          <a:noFill/>
          <a:ln>
            <a:noFill/>
          </a:ln>
        </p:spPr>
      </p:pic>
      <p:pic>
        <p:nvPicPr>
          <p:cNvPr id="742" name="Google Shape;742;p112"/>
          <p:cNvPicPr preferRelativeResize="0"/>
          <p:nvPr/>
        </p:nvPicPr>
        <p:blipFill>
          <a:blip r:embed="rId6">
            <a:alphaModFix/>
          </a:blip>
          <a:stretch>
            <a:fillRect/>
          </a:stretch>
        </p:blipFill>
        <p:spPr>
          <a:xfrm>
            <a:off x="6687197" y="1603958"/>
            <a:ext cx="228046" cy="228597"/>
          </a:xfrm>
          <a:prstGeom prst="rect">
            <a:avLst/>
          </a:prstGeom>
          <a:noFill/>
          <a:ln>
            <a:noFill/>
          </a:ln>
        </p:spPr>
      </p:pic>
      <p:pic>
        <p:nvPicPr>
          <p:cNvPr id="743" name="Google Shape;743;p112"/>
          <p:cNvPicPr preferRelativeResize="0"/>
          <p:nvPr/>
        </p:nvPicPr>
        <p:blipFill>
          <a:blip r:embed="rId7">
            <a:alphaModFix/>
          </a:blip>
          <a:stretch>
            <a:fillRect/>
          </a:stretch>
        </p:blipFill>
        <p:spPr>
          <a:xfrm>
            <a:off x="622925" y="2415950"/>
            <a:ext cx="228050" cy="228050"/>
          </a:xfrm>
          <a:prstGeom prst="rect">
            <a:avLst/>
          </a:prstGeom>
          <a:noFill/>
          <a:ln>
            <a:noFill/>
          </a:ln>
        </p:spPr>
      </p:pic>
      <p:pic>
        <p:nvPicPr>
          <p:cNvPr id="744" name="Google Shape;744;p112"/>
          <p:cNvPicPr preferRelativeResize="0"/>
          <p:nvPr/>
        </p:nvPicPr>
        <p:blipFill>
          <a:blip r:embed="rId8">
            <a:alphaModFix/>
          </a:blip>
          <a:stretch>
            <a:fillRect/>
          </a:stretch>
        </p:blipFill>
        <p:spPr>
          <a:xfrm>
            <a:off x="2377824" y="1603962"/>
            <a:ext cx="228594" cy="228599"/>
          </a:xfrm>
          <a:prstGeom prst="rect">
            <a:avLst/>
          </a:prstGeom>
          <a:noFill/>
          <a:ln>
            <a:noFill/>
          </a:ln>
        </p:spPr>
      </p:pic>
      <p:pic>
        <p:nvPicPr>
          <p:cNvPr id="745" name="Google Shape;745;p112"/>
          <p:cNvPicPr preferRelativeResize="0"/>
          <p:nvPr/>
        </p:nvPicPr>
        <p:blipFill>
          <a:blip r:embed="rId9">
            <a:alphaModFix/>
          </a:blip>
          <a:stretch>
            <a:fillRect/>
          </a:stretch>
        </p:blipFill>
        <p:spPr>
          <a:xfrm>
            <a:off x="1737713" y="1603963"/>
            <a:ext cx="228594" cy="228599"/>
          </a:xfrm>
          <a:prstGeom prst="rect">
            <a:avLst/>
          </a:prstGeom>
          <a:noFill/>
          <a:ln>
            <a:noFill/>
          </a:ln>
        </p:spPr>
      </p:pic>
      <p:pic>
        <p:nvPicPr>
          <p:cNvPr id="746" name="Google Shape;746;p112"/>
          <p:cNvPicPr preferRelativeResize="0"/>
          <p:nvPr/>
        </p:nvPicPr>
        <p:blipFill>
          <a:blip r:embed="rId10">
            <a:alphaModFix/>
          </a:blip>
          <a:stretch>
            <a:fillRect/>
          </a:stretch>
        </p:blipFill>
        <p:spPr>
          <a:xfrm>
            <a:off x="6971498" y="1603956"/>
            <a:ext cx="234754" cy="228597"/>
          </a:xfrm>
          <a:prstGeom prst="rect">
            <a:avLst/>
          </a:prstGeom>
          <a:noFill/>
          <a:ln>
            <a:noFill/>
          </a:ln>
        </p:spPr>
      </p:pic>
      <p:pic>
        <p:nvPicPr>
          <p:cNvPr id="747" name="Google Shape;747;p112"/>
          <p:cNvPicPr preferRelativeResize="0"/>
          <p:nvPr/>
        </p:nvPicPr>
        <p:blipFill>
          <a:blip r:embed="rId11">
            <a:alphaModFix/>
          </a:blip>
          <a:stretch>
            <a:fillRect/>
          </a:stretch>
        </p:blipFill>
        <p:spPr>
          <a:xfrm>
            <a:off x="6402886" y="1603956"/>
            <a:ext cx="228046" cy="228597"/>
          </a:xfrm>
          <a:prstGeom prst="rect">
            <a:avLst/>
          </a:prstGeom>
          <a:noFill/>
          <a:ln>
            <a:noFill/>
          </a:ln>
        </p:spPr>
      </p:pic>
      <p:pic>
        <p:nvPicPr>
          <p:cNvPr id="748" name="Google Shape;748;p112"/>
          <p:cNvPicPr preferRelativeResize="0"/>
          <p:nvPr/>
        </p:nvPicPr>
        <p:blipFill>
          <a:blip r:embed="rId12">
            <a:alphaModFix/>
          </a:blip>
          <a:stretch>
            <a:fillRect/>
          </a:stretch>
        </p:blipFill>
        <p:spPr>
          <a:xfrm>
            <a:off x="4118074" y="3832680"/>
            <a:ext cx="228920" cy="228594"/>
          </a:xfrm>
          <a:prstGeom prst="rect">
            <a:avLst/>
          </a:prstGeom>
          <a:noFill/>
          <a:ln>
            <a:noFill/>
          </a:ln>
        </p:spPr>
      </p:pic>
      <p:pic>
        <p:nvPicPr>
          <p:cNvPr id="749" name="Google Shape;749;p112"/>
          <p:cNvPicPr preferRelativeResize="0"/>
          <p:nvPr/>
        </p:nvPicPr>
        <p:blipFill>
          <a:blip r:embed="rId13">
            <a:alphaModFix/>
          </a:blip>
          <a:stretch>
            <a:fillRect/>
          </a:stretch>
        </p:blipFill>
        <p:spPr>
          <a:xfrm>
            <a:off x="4451892" y="3832674"/>
            <a:ext cx="233498" cy="228594"/>
          </a:xfrm>
          <a:prstGeom prst="rect">
            <a:avLst/>
          </a:prstGeom>
          <a:noFill/>
          <a:ln>
            <a:noFill/>
          </a:ln>
        </p:spPr>
      </p:pic>
      <p:pic>
        <p:nvPicPr>
          <p:cNvPr id="750" name="Google Shape;750;p112"/>
          <p:cNvPicPr preferRelativeResize="0"/>
          <p:nvPr/>
        </p:nvPicPr>
        <p:blipFill>
          <a:blip r:embed="rId10">
            <a:alphaModFix/>
          </a:blip>
          <a:stretch>
            <a:fillRect/>
          </a:stretch>
        </p:blipFill>
        <p:spPr>
          <a:xfrm>
            <a:off x="4790290" y="3832674"/>
            <a:ext cx="235653" cy="228594"/>
          </a:xfrm>
          <a:prstGeom prst="rect">
            <a:avLst/>
          </a:prstGeom>
          <a:noFill/>
          <a:ln>
            <a:noFill/>
          </a:ln>
        </p:spPr>
      </p:pic>
      <p:sp>
        <p:nvSpPr>
          <p:cNvPr id="751" name="Google Shape;751;p112"/>
          <p:cNvSpPr txBox="1"/>
          <p:nvPr/>
        </p:nvSpPr>
        <p:spPr>
          <a:xfrm>
            <a:off x="798375" y="1832550"/>
            <a:ext cx="2819100" cy="431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800">
                <a:solidFill>
                  <a:schemeClr val="dk2"/>
                </a:solidFill>
                <a:latin typeface="Poppins"/>
                <a:ea typeface="Poppins"/>
                <a:cs typeface="Poppins"/>
                <a:sym typeface="Poppins"/>
              </a:rPr>
              <a:t>The #1 software development tool used by cross-functional teams</a:t>
            </a:r>
            <a:endParaRPr sz="800">
              <a:solidFill>
                <a:schemeClr val="dk2"/>
              </a:solidFill>
              <a:latin typeface="Poppins"/>
              <a:ea typeface="Poppins"/>
              <a:cs typeface="Poppins"/>
              <a:sym typeface="Poppins"/>
            </a:endParaRPr>
          </a:p>
        </p:txBody>
      </p:sp>
      <p:pic>
        <p:nvPicPr>
          <p:cNvPr id="752" name="Google Shape;752;p112"/>
          <p:cNvPicPr preferRelativeResize="0"/>
          <p:nvPr/>
        </p:nvPicPr>
        <p:blipFill>
          <a:blip r:embed="rId14">
            <a:alphaModFix/>
          </a:blip>
          <a:stretch>
            <a:fillRect/>
          </a:stretch>
        </p:blipFill>
        <p:spPr>
          <a:xfrm>
            <a:off x="5455375" y="1334232"/>
            <a:ext cx="2698394" cy="237744"/>
          </a:xfrm>
          <a:prstGeom prst="rect">
            <a:avLst/>
          </a:prstGeom>
          <a:noFill/>
          <a:ln>
            <a:noFill/>
          </a:ln>
        </p:spPr>
      </p:pic>
      <p:sp>
        <p:nvSpPr>
          <p:cNvPr id="753" name="Google Shape;753;p112"/>
          <p:cNvSpPr txBox="1"/>
          <p:nvPr/>
        </p:nvSpPr>
        <p:spPr>
          <a:xfrm>
            <a:off x="5455375" y="1832550"/>
            <a:ext cx="2698500" cy="307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800">
                <a:solidFill>
                  <a:schemeClr val="dk2"/>
                </a:solidFill>
                <a:latin typeface="Poppins"/>
                <a:ea typeface="Poppins"/>
                <a:cs typeface="Poppins"/>
                <a:sym typeface="Poppins"/>
              </a:rPr>
              <a:t>High-velocity ITSM solutions for your entire org</a:t>
            </a:r>
            <a:endParaRPr sz="800">
              <a:solidFill>
                <a:schemeClr val="dk2"/>
              </a:solidFill>
              <a:latin typeface="Poppins"/>
              <a:ea typeface="Poppins"/>
              <a:cs typeface="Poppins"/>
              <a:sym typeface="Poppins"/>
            </a:endParaRPr>
          </a:p>
        </p:txBody>
      </p:sp>
      <p:sp>
        <p:nvSpPr>
          <p:cNvPr id="754" name="Google Shape;754;p112"/>
          <p:cNvSpPr/>
          <p:nvPr/>
        </p:nvSpPr>
        <p:spPr>
          <a:xfrm>
            <a:off x="4973925" y="1257625"/>
            <a:ext cx="3575100" cy="1044300"/>
          </a:xfrm>
          <a:prstGeom prst="roundRect">
            <a:avLst>
              <a:gd fmla="val 16667" name="adj"/>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sp>
        <p:nvSpPr>
          <p:cNvPr id="755" name="Google Shape;755;p112"/>
          <p:cNvSpPr/>
          <p:nvPr/>
        </p:nvSpPr>
        <p:spPr>
          <a:xfrm>
            <a:off x="563950" y="1257625"/>
            <a:ext cx="3575100" cy="1044300"/>
          </a:xfrm>
          <a:prstGeom prst="roundRect">
            <a:avLst>
              <a:gd fmla="val 16667" name="adj"/>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sp>
        <p:nvSpPr>
          <p:cNvPr id="756" name="Google Shape;756;p112"/>
          <p:cNvSpPr/>
          <p:nvPr/>
        </p:nvSpPr>
        <p:spPr>
          <a:xfrm>
            <a:off x="576100" y="3759500"/>
            <a:ext cx="7985100" cy="1044300"/>
          </a:xfrm>
          <a:prstGeom prst="roundRect">
            <a:avLst>
              <a:gd fmla="val 16667" name="adj"/>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sp>
        <p:nvSpPr>
          <p:cNvPr id="757" name="Google Shape;757;p112"/>
          <p:cNvSpPr txBox="1"/>
          <p:nvPr/>
        </p:nvSpPr>
        <p:spPr>
          <a:xfrm>
            <a:off x="2026350" y="4448488"/>
            <a:ext cx="5091300" cy="307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800">
                <a:solidFill>
                  <a:schemeClr val="dk2"/>
                </a:solidFill>
                <a:latin typeface="Poppins"/>
                <a:ea typeface="Poppins"/>
                <a:cs typeface="Poppins"/>
                <a:sym typeface="Poppins"/>
              </a:rPr>
              <a:t>Unified developer experience platform and </a:t>
            </a:r>
            <a:r>
              <a:rPr lang="en" sz="800">
                <a:solidFill>
                  <a:schemeClr val="dk2"/>
                </a:solidFill>
                <a:latin typeface="Poppins"/>
                <a:ea typeface="Poppins"/>
                <a:cs typeface="Poppins"/>
                <a:sym typeface="Poppins"/>
              </a:rPr>
              <a:t>software</a:t>
            </a:r>
            <a:r>
              <a:rPr lang="en" sz="800">
                <a:solidFill>
                  <a:schemeClr val="dk2"/>
                </a:solidFill>
                <a:latin typeface="Poppins"/>
                <a:ea typeface="Poppins"/>
                <a:cs typeface="Poppins"/>
                <a:sym typeface="Poppins"/>
              </a:rPr>
              <a:t> component catalog for all</a:t>
            </a:r>
            <a:endParaRPr sz="800">
              <a:solidFill>
                <a:schemeClr val="dk2"/>
              </a:solidFill>
              <a:latin typeface="Poppins"/>
              <a:ea typeface="Poppins"/>
              <a:cs typeface="Poppins"/>
              <a:sym typeface="Poppins"/>
            </a:endParaRPr>
          </a:p>
        </p:txBody>
      </p:sp>
      <p:sp>
        <p:nvSpPr>
          <p:cNvPr id="758" name="Google Shape;758;p112"/>
          <p:cNvSpPr txBox="1"/>
          <p:nvPr/>
        </p:nvSpPr>
        <p:spPr>
          <a:xfrm>
            <a:off x="804150" y="2357938"/>
            <a:ext cx="11010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700">
                <a:solidFill>
                  <a:schemeClr val="dk2"/>
                </a:solidFill>
                <a:latin typeface="Poppins"/>
                <a:ea typeface="Poppins"/>
                <a:cs typeface="Poppins"/>
                <a:sym typeface="Poppins"/>
              </a:rPr>
              <a:t>Quantify tech debt </a:t>
            </a:r>
            <a:r>
              <a:rPr lang="en" sz="700">
                <a:solidFill>
                  <a:schemeClr val="dk2"/>
                </a:solidFill>
                <a:latin typeface="Poppins"/>
                <a:ea typeface="Poppins"/>
                <a:cs typeface="Poppins"/>
                <a:sym typeface="Poppins"/>
              </a:rPr>
              <a:t>with software component health connected to issues</a:t>
            </a:r>
            <a:endParaRPr sz="700">
              <a:solidFill>
                <a:schemeClr val="dk2"/>
              </a:solidFill>
              <a:latin typeface="Poppins"/>
              <a:ea typeface="Poppins"/>
              <a:cs typeface="Poppins"/>
              <a:sym typeface="Poppins"/>
            </a:endParaRPr>
          </a:p>
        </p:txBody>
      </p:sp>
      <p:pic>
        <p:nvPicPr>
          <p:cNvPr id="759" name="Google Shape;759;p112"/>
          <p:cNvPicPr preferRelativeResize="0"/>
          <p:nvPr/>
        </p:nvPicPr>
        <p:blipFill>
          <a:blip r:embed="rId15">
            <a:alphaModFix/>
          </a:blip>
          <a:stretch>
            <a:fillRect/>
          </a:stretch>
        </p:blipFill>
        <p:spPr>
          <a:xfrm>
            <a:off x="4340925" y="1564225"/>
            <a:ext cx="431100" cy="431100"/>
          </a:xfrm>
          <a:prstGeom prst="rect">
            <a:avLst/>
          </a:prstGeom>
          <a:noFill/>
          <a:ln>
            <a:noFill/>
          </a:ln>
        </p:spPr>
      </p:pic>
      <p:sp>
        <p:nvSpPr>
          <p:cNvPr id="760" name="Google Shape;760;p112"/>
          <p:cNvSpPr/>
          <p:nvPr/>
        </p:nvSpPr>
        <p:spPr>
          <a:xfrm rot="-5400000">
            <a:off x="1288150" y="3045650"/>
            <a:ext cx="2126700" cy="383700"/>
          </a:xfrm>
          <a:prstGeom prst="bentArrow">
            <a:avLst>
              <a:gd fmla="val 25000" name="adj1"/>
              <a:gd fmla="val 25000" name="adj2"/>
              <a:gd fmla="val 25000" name="adj3"/>
              <a:gd fmla="val 39640" name="adj4"/>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sp>
        <p:nvSpPr>
          <p:cNvPr id="761" name="Google Shape;761;p112"/>
          <p:cNvSpPr/>
          <p:nvPr/>
        </p:nvSpPr>
        <p:spPr>
          <a:xfrm>
            <a:off x="2543350" y="4201900"/>
            <a:ext cx="1190100" cy="990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sp>
        <p:nvSpPr>
          <p:cNvPr id="762" name="Google Shape;762;p112"/>
          <p:cNvSpPr/>
          <p:nvPr/>
        </p:nvSpPr>
        <p:spPr>
          <a:xfrm rot="10800000">
            <a:off x="5469200" y="3993050"/>
            <a:ext cx="1375800" cy="383700"/>
          </a:xfrm>
          <a:prstGeom prst="bentArrow">
            <a:avLst>
              <a:gd fmla="val 25000" name="adj1"/>
              <a:gd fmla="val 25000" name="adj2"/>
              <a:gd fmla="val 25000" name="adj3"/>
              <a:gd fmla="val 39640" name="adj4"/>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sp>
        <p:nvSpPr>
          <p:cNvPr id="763" name="Google Shape;763;p112"/>
          <p:cNvSpPr/>
          <p:nvPr/>
        </p:nvSpPr>
        <p:spPr>
          <a:xfrm rot="5400000">
            <a:off x="5900475" y="3056175"/>
            <a:ext cx="1792500" cy="909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sp>
        <p:nvSpPr>
          <p:cNvPr id="764" name="Google Shape;764;p112"/>
          <p:cNvSpPr/>
          <p:nvPr/>
        </p:nvSpPr>
        <p:spPr>
          <a:xfrm>
            <a:off x="2061688" y="2947725"/>
            <a:ext cx="423300" cy="3078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pic>
        <p:nvPicPr>
          <p:cNvPr id="765" name="Google Shape;765;p112"/>
          <p:cNvPicPr preferRelativeResize="0"/>
          <p:nvPr/>
        </p:nvPicPr>
        <p:blipFill>
          <a:blip r:embed="rId15">
            <a:alphaModFix/>
          </a:blip>
          <a:stretch>
            <a:fillRect/>
          </a:stretch>
        </p:blipFill>
        <p:spPr>
          <a:xfrm>
            <a:off x="2057775" y="2886075"/>
            <a:ext cx="431100" cy="431100"/>
          </a:xfrm>
          <a:prstGeom prst="rect">
            <a:avLst/>
          </a:prstGeom>
          <a:noFill/>
          <a:ln>
            <a:noFill/>
          </a:ln>
        </p:spPr>
      </p:pic>
      <p:sp>
        <p:nvSpPr>
          <p:cNvPr id="766" name="Google Shape;766;p112"/>
          <p:cNvSpPr/>
          <p:nvPr/>
        </p:nvSpPr>
        <p:spPr>
          <a:xfrm>
            <a:off x="6585088" y="2947725"/>
            <a:ext cx="423300" cy="3078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pic>
        <p:nvPicPr>
          <p:cNvPr id="767" name="Google Shape;767;p112"/>
          <p:cNvPicPr preferRelativeResize="0"/>
          <p:nvPr/>
        </p:nvPicPr>
        <p:blipFill>
          <a:blip r:embed="rId15">
            <a:alphaModFix/>
          </a:blip>
          <a:stretch>
            <a:fillRect/>
          </a:stretch>
        </p:blipFill>
        <p:spPr>
          <a:xfrm>
            <a:off x="6581175" y="2886075"/>
            <a:ext cx="431100" cy="431100"/>
          </a:xfrm>
          <a:prstGeom prst="rect">
            <a:avLst/>
          </a:prstGeom>
          <a:noFill/>
          <a:ln>
            <a:noFill/>
          </a:ln>
        </p:spPr>
      </p:pic>
      <p:sp>
        <p:nvSpPr>
          <p:cNvPr id="768" name="Google Shape;768;p112"/>
          <p:cNvSpPr txBox="1"/>
          <p:nvPr/>
        </p:nvSpPr>
        <p:spPr>
          <a:xfrm>
            <a:off x="2742275" y="2356188"/>
            <a:ext cx="13758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700">
                <a:solidFill>
                  <a:schemeClr val="dk2"/>
                </a:solidFill>
                <a:latin typeface="Poppins"/>
                <a:ea typeface="Poppins"/>
                <a:cs typeface="Poppins"/>
                <a:sym typeface="Poppins"/>
              </a:rPr>
              <a:t>Enhance</a:t>
            </a:r>
            <a:r>
              <a:rPr b="1" lang="en" sz="700">
                <a:solidFill>
                  <a:schemeClr val="dk2"/>
                </a:solidFill>
                <a:latin typeface="Poppins"/>
                <a:ea typeface="Poppins"/>
                <a:cs typeface="Poppins"/>
                <a:sym typeface="Poppins"/>
              </a:rPr>
              <a:t> dev experience</a:t>
            </a:r>
            <a:r>
              <a:rPr b="1" lang="en" sz="700">
                <a:solidFill>
                  <a:schemeClr val="dk2"/>
                </a:solidFill>
                <a:latin typeface="Poppins"/>
                <a:ea typeface="Poppins"/>
                <a:cs typeface="Poppins"/>
                <a:sym typeface="Poppins"/>
              </a:rPr>
              <a:t> </a:t>
            </a:r>
            <a:r>
              <a:rPr lang="en" sz="700">
                <a:solidFill>
                  <a:schemeClr val="dk2"/>
                </a:solidFill>
                <a:latin typeface="Poppins"/>
                <a:ea typeface="Poppins"/>
                <a:cs typeface="Poppins"/>
                <a:sym typeface="Poppins"/>
              </a:rPr>
              <a:t>with DORA metrics for every team, app, and component</a:t>
            </a:r>
            <a:endParaRPr sz="700">
              <a:solidFill>
                <a:schemeClr val="dk2"/>
              </a:solidFill>
              <a:latin typeface="Poppins"/>
              <a:ea typeface="Poppins"/>
              <a:cs typeface="Poppins"/>
              <a:sym typeface="Poppins"/>
            </a:endParaRPr>
          </a:p>
        </p:txBody>
      </p:sp>
      <p:pic>
        <p:nvPicPr>
          <p:cNvPr id="769" name="Google Shape;769;p112"/>
          <p:cNvPicPr preferRelativeResize="0"/>
          <p:nvPr/>
        </p:nvPicPr>
        <p:blipFill>
          <a:blip r:embed="rId7">
            <a:alphaModFix/>
          </a:blip>
          <a:stretch>
            <a:fillRect/>
          </a:stretch>
        </p:blipFill>
        <p:spPr>
          <a:xfrm>
            <a:off x="2556575" y="2415950"/>
            <a:ext cx="228050" cy="228050"/>
          </a:xfrm>
          <a:prstGeom prst="rect">
            <a:avLst/>
          </a:prstGeom>
          <a:noFill/>
          <a:ln>
            <a:noFill/>
          </a:ln>
        </p:spPr>
      </p:pic>
      <p:pic>
        <p:nvPicPr>
          <p:cNvPr id="770" name="Google Shape;770;p112"/>
          <p:cNvPicPr preferRelativeResize="0"/>
          <p:nvPr/>
        </p:nvPicPr>
        <p:blipFill>
          <a:blip r:embed="rId7">
            <a:alphaModFix/>
          </a:blip>
          <a:stretch>
            <a:fillRect/>
          </a:stretch>
        </p:blipFill>
        <p:spPr>
          <a:xfrm>
            <a:off x="622925" y="3065700"/>
            <a:ext cx="228050" cy="228050"/>
          </a:xfrm>
          <a:prstGeom prst="rect">
            <a:avLst/>
          </a:prstGeom>
          <a:noFill/>
          <a:ln>
            <a:noFill/>
          </a:ln>
        </p:spPr>
      </p:pic>
      <p:sp>
        <p:nvSpPr>
          <p:cNvPr id="771" name="Google Shape;771;p112"/>
          <p:cNvSpPr txBox="1"/>
          <p:nvPr/>
        </p:nvSpPr>
        <p:spPr>
          <a:xfrm>
            <a:off x="798375" y="2971800"/>
            <a:ext cx="12633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700">
                <a:solidFill>
                  <a:schemeClr val="dk2"/>
                </a:solidFill>
                <a:latin typeface="Poppins"/>
                <a:ea typeface="Poppins"/>
                <a:cs typeface="Poppins"/>
                <a:sym typeface="Poppins"/>
              </a:rPr>
              <a:t>Reduce </a:t>
            </a:r>
            <a:r>
              <a:rPr b="1" lang="en" sz="700">
                <a:solidFill>
                  <a:schemeClr val="dk2"/>
                </a:solidFill>
                <a:latin typeface="Poppins"/>
                <a:ea typeface="Poppins"/>
                <a:cs typeface="Poppins"/>
                <a:sym typeface="Poppins"/>
              </a:rPr>
              <a:t>cognitive</a:t>
            </a:r>
            <a:r>
              <a:rPr b="1" lang="en" sz="700">
                <a:solidFill>
                  <a:schemeClr val="dk2"/>
                </a:solidFill>
                <a:latin typeface="Poppins"/>
                <a:ea typeface="Poppins"/>
                <a:cs typeface="Poppins"/>
                <a:sym typeface="Poppins"/>
              </a:rPr>
              <a:t> load </a:t>
            </a:r>
            <a:r>
              <a:rPr lang="en" sz="700">
                <a:solidFill>
                  <a:schemeClr val="dk2"/>
                </a:solidFill>
                <a:latin typeface="Poppins"/>
                <a:ea typeface="Poppins"/>
                <a:cs typeface="Poppins"/>
                <a:sym typeface="Poppins"/>
              </a:rPr>
              <a:t>through software catalog data surfaced in Jira UI with Compass</a:t>
            </a:r>
            <a:endParaRPr sz="700">
              <a:solidFill>
                <a:schemeClr val="dk2"/>
              </a:solidFill>
              <a:latin typeface="Poppins"/>
              <a:ea typeface="Poppins"/>
              <a:cs typeface="Poppins"/>
              <a:sym typeface="Poppins"/>
            </a:endParaRPr>
          </a:p>
        </p:txBody>
      </p:sp>
      <p:pic>
        <p:nvPicPr>
          <p:cNvPr id="772" name="Google Shape;772;p112"/>
          <p:cNvPicPr preferRelativeResize="0"/>
          <p:nvPr/>
        </p:nvPicPr>
        <p:blipFill>
          <a:blip r:embed="rId7">
            <a:alphaModFix/>
          </a:blip>
          <a:stretch>
            <a:fillRect/>
          </a:stretch>
        </p:blipFill>
        <p:spPr>
          <a:xfrm>
            <a:off x="2556575" y="3064350"/>
            <a:ext cx="228050" cy="228050"/>
          </a:xfrm>
          <a:prstGeom prst="rect">
            <a:avLst/>
          </a:prstGeom>
          <a:noFill/>
          <a:ln>
            <a:noFill/>
          </a:ln>
        </p:spPr>
      </p:pic>
      <p:sp>
        <p:nvSpPr>
          <p:cNvPr id="773" name="Google Shape;773;p112"/>
          <p:cNvSpPr txBox="1"/>
          <p:nvPr/>
        </p:nvSpPr>
        <p:spPr>
          <a:xfrm>
            <a:off x="2742275" y="2973550"/>
            <a:ext cx="14169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700">
                <a:solidFill>
                  <a:schemeClr val="dk2"/>
                </a:solidFill>
                <a:latin typeface="Poppins"/>
                <a:ea typeface="Poppins"/>
                <a:cs typeface="Poppins"/>
                <a:sym typeface="Poppins"/>
              </a:rPr>
              <a:t>Run CheckOps</a:t>
            </a:r>
            <a:r>
              <a:rPr b="1" lang="en" sz="700">
                <a:solidFill>
                  <a:schemeClr val="dk2"/>
                </a:solidFill>
                <a:latin typeface="Poppins"/>
                <a:ea typeface="Poppins"/>
                <a:cs typeface="Poppins"/>
                <a:sym typeface="Poppins"/>
              </a:rPr>
              <a:t> </a:t>
            </a:r>
            <a:r>
              <a:rPr lang="en" sz="700">
                <a:solidFill>
                  <a:schemeClr val="dk2"/>
                </a:solidFill>
                <a:latin typeface="Poppins"/>
                <a:ea typeface="Poppins"/>
                <a:cs typeface="Poppins"/>
                <a:sym typeface="Poppins"/>
              </a:rPr>
              <a:t>to understand how recent sprints impacted key metrics and health scores</a:t>
            </a:r>
            <a:endParaRPr sz="700">
              <a:solidFill>
                <a:schemeClr val="dk2"/>
              </a:solidFill>
              <a:latin typeface="Poppins"/>
              <a:ea typeface="Poppins"/>
              <a:cs typeface="Poppins"/>
              <a:sym typeface="Poppins"/>
            </a:endParaRPr>
          </a:p>
        </p:txBody>
      </p:sp>
      <p:pic>
        <p:nvPicPr>
          <p:cNvPr id="774" name="Google Shape;774;p112"/>
          <p:cNvPicPr preferRelativeResize="0"/>
          <p:nvPr/>
        </p:nvPicPr>
        <p:blipFill>
          <a:blip r:embed="rId7">
            <a:alphaModFix/>
          </a:blip>
          <a:stretch>
            <a:fillRect/>
          </a:stretch>
        </p:blipFill>
        <p:spPr>
          <a:xfrm>
            <a:off x="4983912" y="2457737"/>
            <a:ext cx="228050" cy="228050"/>
          </a:xfrm>
          <a:prstGeom prst="rect">
            <a:avLst/>
          </a:prstGeom>
          <a:noFill/>
          <a:ln>
            <a:noFill/>
          </a:ln>
        </p:spPr>
      </p:pic>
      <p:sp>
        <p:nvSpPr>
          <p:cNvPr id="775" name="Google Shape;775;p112"/>
          <p:cNvSpPr txBox="1"/>
          <p:nvPr/>
        </p:nvSpPr>
        <p:spPr>
          <a:xfrm>
            <a:off x="5146375" y="2382925"/>
            <a:ext cx="14472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700">
                <a:solidFill>
                  <a:schemeClr val="dk2"/>
                </a:solidFill>
                <a:latin typeface="Poppins"/>
                <a:ea typeface="Poppins"/>
                <a:cs typeface="Poppins"/>
                <a:sym typeface="Poppins"/>
              </a:rPr>
              <a:t>Triage incident faster</a:t>
            </a:r>
            <a:r>
              <a:rPr b="1" lang="en" sz="700">
                <a:solidFill>
                  <a:schemeClr val="dk2"/>
                </a:solidFill>
                <a:latin typeface="Poppins"/>
                <a:ea typeface="Poppins"/>
                <a:cs typeface="Poppins"/>
                <a:sym typeface="Poppins"/>
              </a:rPr>
              <a:t> </a:t>
            </a:r>
            <a:r>
              <a:rPr lang="en" sz="700">
                <a:solidFill>
                  <a:schemeClr val="dk2"/>
                </a:solidFill>
                <a:latin typeface="Poppins"/>
                <a:ea typeface="Poppins"/>
                <a:cs typeface="Poppins"/>
                <a:sym typeface="Poppins"/>
              </a:rPr>
              <a:t>with access to component details, including owners, metrics, dependencies, etc.</a:t>
            </a:r>
            <a:endParaRPr sz="700">
              <a:solidFill>
                <a:schemeClr val="dk2"/>
              </a:solidFill>
              <a:latin typeface="Poppins"/>
              <a:ea typeface="Poppins"/>
              <a:cs typeface="Poppins"/>
              <a:sym typeface="Poppins"/>
            </a:endParaRPr>
          </a:p>
        </p:txBody>
      </p:sp>
      <p:sp>
        <p:nvSpPr>
          <p:cNvPr id="776" name="Google Shape;776;p112"/>
          <p:cNvSpPr txBox="1"/>
          <p:nvPr/>
        </p:nvSpPr>
        <p:spPr>
          <a:xfrm>
            <a:off x="7232500" y="2357950"/>
            <a:ext cx="14472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700">
                <a:solidFill>
                  <a:schemeClr val="dk2"/>
                </a:solidFill>
                <a:latin typeface="Poppins"/>
                <a:ea typeface="Poppins"/>
                <a:cs typeface="Poppins"/>
                <a:sym typeface="Poppins"/>
              </a:rPr>
              <a:t>Prioritize service health </a:t>
            </a:r>
            <a:r>
              <a:rPr lang="en" sz="700">
                <a:solidFill>
                  <a:schemeClr val="dk2"/>
                </a:solidFill>
                <a:latin typeface="Poppins"/>
                <a:ea typeface="Poppins"/>
                <a:cs typeface="Poppins"/>
                <a:sym typeface="Poppins"/>
              </a:rPr>
              <a:t>with all JSM incidents and activity shown in the Compass activity tracker</a:t>
            </a:r>
            <a:endParaRPr sz="700">
              <a:solidFill>
                <a:schemeClr val="dk2"/>
              </a:solidFill>
              <a:latin typeface="Poppins"/>
              <a:ea typeface="Poppins"/>
              <a:cs typeface="Poppins"/>
              <a:sym typeface="Poppins"/>
            </a:endParaRPr>
          </a:p>
        </p:txBody>
      </p:sp>
      <p:pic>
        <p:nvPicPr>
          <p:cNvPr id="777" name="Google Shape;777;p112"/>
          <p:cNvPicPr preferRelativeResize="0"/>
          <p:nvPr/>
        </p:nvPicPr>
        <p:blipFill>
          <a:blip r:embed="rId7">
            <a:alphaModFix/>
          </a:blip>
          <a:stretch>
            <a:fillRect/>
          </a:stretch>
        </p:blipFill>
        <p:spPr>
          <a:xfrm>
            <a:off x="7042125" y="2443825"/>
            <a:ext cx="228050" cy="228050"/>
          </a:xfrm>
          <a:prstGeom prst="rect">
            <a:avLst/>
          </a:prstGeom>
          <a:noFill/>
          <a:ln>
            <a:noFill/>
          </a:ln>
        </p:spPr>
      </p:pic>
      <p:pic>
        <p:nvPicPr>
          <p:cNvPr id="778" name="Google Shape;778;p112"/>
          <p:cNvPicPr preferRelativeResize="0"/>
          <p:nvPr/>
        </p:nvPicPr>
        <p:blipFill>
          <a:blip r:embed="rId7">
            <a:alphaModFix/>
          </a:blip>
          <a:stretch>
            <a:fillRect/>
          </a:stretch>
        </p:blipFill>
        <p:spPr>
          <a:xfrm>
            <a:off x="4983900" y="3044450"/>
            <a:ext cx="228050" cy="228050"/>
          </a:xfrm>
          <a:prstGeom prst="rect">
            <a:avLst/>
          </a:prstGeom>
          <a:noFill/>
          <a:ln>
            <a:noFill/>
          </a:ln>
        </p:spPr>
      </p:pic>
      <p:sp>
        <p:nvSpPr>
          <p:cNvPr id="779" name="Google Shape;779;p112"/>
          <p:cNvSpPr txBox="1"/>
          <p:nvPr/>
        </p:nvSpPr>
        <p:spPr>
          <a:xfrm>
            <a:off x="5146375" y="2977750"/>
            <a:ext cx="14169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700">
                <a:solidFill>
                  <a:schemeClr val="dk2"/>
                </a:solidFill>
                <a:latin typeface="Poppins"/>
                <a:ea typeface="Poppins"/>
                <a:cs typeface="Poppins"/>
                <a:sym typeface="Poppins"/>
              </a:rPr>
              <a:t>Set intuitive best practices </a:t>
            </a:r>
            <a:r>
              <a:rPr lang="en" sz="700">
                <a:solidFill>
                  <a:schemeClr val="dk2"/>
                </a:solidFill>
                <a:latin typeface="Poppins"/>
                <a:ea typeface="Poppins"/>
                <a:cs typeface="Poppins"/>
                <a:sym typeface="Poppins"/>
              </a:rPr>
              <a:t>for dev teams via scorecards to improve system health and security</a:t>
            </a:r>
            <a:endParaRPr sz="700">
              <a:solidFill>
                <a:schemeClr val="dk2"/>
              </a:solidFill>
              <a:latin typeface="Poppins"/>
              <a:ea typeface="Poppins"/>
              <a:cs typeface="Poppins"/>
              <a:sym typeface="Poppins"/>
            </a:endParaRPr>
          </a:p>
        </p:txBody>
      </p:sp>
      <p:pic>
        <p:nvPicPr>
          <p:cNvPr id="780" name="Google Shape;780;p112"/>
          <p:cNvPicPr preferRelativeResize="0"/>
          <p:nvPr/>
        </p:nvPicPr>
        <p:blipFill>
          <a:blip r:embed="rId7">
            <a:alphaModFix/>
          </a:blip>
          <a:stretch>
            <a:fillRect/>
          </a:stretch>
        </p:blipFill>
        <p:spPr>
          <a:xfrm>
            <a:off x="7042125" y="3042762"/>
            <a:ext cx="228050" cy="228050"/>
          </a:xfrm>
          <a:prstGeom prst="rect">
            <a:avLst/>
          </a:prstGeom>
          <a:noFill/>
          <a:ln>
            <a:noFill/>
          </a:ln>
        </p:spPr>
      </p:pic>
      <p:sp>
        <p:nvSpPr>
          <p:cNvPr id="781" name="Google Shape;781;p112"/>
          <p:cNvSpPr txBox="1"/>
          <p:nvPr/>
        </p:nvSpPr>
        <p:spPr>
          <a:xfrm>
            <a:off x="7211950" y="2975350"/>
            <a:ext cx="14883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700">
                <a:solidFill>
                  <a:schemeClr val="dk2"/>
                </a:solidFill>
                <a:latin typeface="Poppins"/>
                <a:ea typeface="Poppins"/>
                <a:cs typeface="Poppins"/>
                <a:sym typeface="Poppins"/>
              </a:rPr>
              <a:t>Improve MTTR and dev velocity</a:t>
            </a:r>
            <a:r>
              <a:rPr b="1" lang="en" sz="700">
                <a:solidFill>
                  <a:schemeClr val="dk2"/>
                </a:solidFill>
                <a:latin typeface="Poppins"/>
                <a:ea typeface="Poppins"/>
                <a:cs typeface="Poppins"/>
                <a:sym typeface="Poppins"/>
              </a:rPr>
              <a:t> </a:t>
            </a:r>
            <a:r>
              <a:rPr lang="en" sz="700">
                <a:solidFill>
                  <a:schemeClr val="dk2"/>
                </a:solidFill>
                <a:latin typeface="Poppins"/>
                <a:ea typeface="Poppins"/>
                <a:cs typeface="Poppins"/>
                <a:sym typeface="Poppins"/>
              </a:rPr>
              <a:t>through a unified incident management + dev experience platform</a:t>
            </a:r>
            <a:endParaRPr sz="700">
              <a:solidFill>
                <a:schemeClr val="dk2"/>
              </a:solidFill>
              <a:latin typeface="Poppins"/>
              <a:ea typeface="Poppins"/>
              <a:cs typeface="Poppins"/>
              <a:sym typeface="Poppin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5" name="Shape 785"/>
        <p:cNvGrpSpPr/>
        <p:nvPr/>
      </p:nvGrpSpPr>
      <p:grpSpPr>
        <a:xfrm>
          <a:off x="0" y="0"/>
          <a:ext cx="0" cy="0"/>
          <a:chOff x="0" y="0"/>
          <a:chExt cx="0" cy="0"/>
        </a:xfrm>
      </p:grpSpPr>
      <p:sp>
        <p:nvSpPr>
          <p:cNvPr id="786" name="Google Shape;786;p113"/>
          <p:cNvSpPr txBox="1"/>
          <p:nvPr>
            <p:ph idx="1" type="subTitle"/>
          </p:nvPr>
        </p:nvSpPr>
        <p:spPr>
          <a:xfrm>
            <a:off x="2108400" y="1479975"/>
            <a:ext cx="5626200" cy="7434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b="1" lang="en">
                <a:latin typeface="Poppins"/>
                <a:ea typeface="Poppins"/>
                <a:cs typeface="Poppins"/>
                <a:sym typeface="Poppins"/>
              </a:rPr>
              <a:t>Improve your DevEx with a unified software catalog</a:t>
            </a:r>
            <a:endParaRPr b="1">
              <a:latin typeface="Poppins"/>
              <a:ea typeface="Poppins"/>
              <a:cs typeface="Poppins"/>
              <a:sym typeface="Poppins"/>
            </a:endParaRPr>
          </a:p>
          <a:p>
            <a:pPr indent="0" lvl="0" marL="0" rtl="0" algn="l">
              <a:spcBef>
                <a:spcPts val="0"/>
              </a:spcBef>
              <a:spcAft>
                <a:spcPts val="0"/>
              </a:spcAft>
              <a:buNone/>
            </a:pPr>
            <a:r>
              <a:rPr lang="en">
                <a:latin typeface="Poppins"/>
                <a:ea typeface="Poppins"/>
                <a:cs typeface="Poppins"/>
                <a:sym typeface="Poppins"/>
              </a:rPr>
              <a:t>Reduce cognitive load with a comprehensive software component catalog so developers can move faster</a:t>
            </a:r>
            <a:endParaRPr>
              <a:latin typeface="Poppins"/>
              <a:ea typeface="Poppins"/>
              <a:cs typeface="Poppins"/>
              <a:sym typeface="Poppins"/>
            </a:endParaRPr>
          </a:p>
        </p:txBody>
      </p:sp>
      <p:sp>
        <p:nvSpPr>
          <p:cNvPr id="787" name="Google Shape;787;p113"/>
          <p:cNvSpPr txBox="1"/>
          <p:nvPr>
            <p:ph type="title"/>
          </p:nvPr>
        </p:nvSpPr>
        <p:spPr>
          <a:xfrm>
            <a:off x="580000" y="502225"/>
            <a:ext cx="7983900" cy="9282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 sz="2890"/>
              <a:t>Level-up your developer experience</a:t>
            </a:r>
            <a:endParaRPr sz="2890"/>
          </a:p>
          <a:p>
            <a:pPr indent="0" lvl="0" marL="0" rtl="0" algn="ctr">
              <a:spcBef>
                <a:spcPts val="0"/>
              </a:spcBef>
              <a:spcAft>
                <a:spcPts val="0"/>
              </a:spcAft>
              <a:buSzPts val="990"/>
              <a:buNone/>
            </a:pPr>
            <a:r>
              <a:t/>
            </a:r>
            <a:endParaRPr sz="2890"/>
          </a:p>
        </p:txBody>
      </p:sp>
      <p:pic>
        <p:nvPicPr>
          <p:cNvPr id="788" name="Google Shape;788;p113"/>
          <p:cNvPicPr preferRelativeResize="0"/>
          <p:nvPr/>
        </p:nvPicPr>
        <p:blipFill>
          <a:blip r:embed="rId3">
            <a:alphaModFix/>
          </a:blip>
          <a:stretch>
            <a:fillRect/>
          </a:stretch>
        </p:blipFill>
        <p:spPr>
          <a:xfrm>
            <a:off x="1204374" y="1606975"/>
            <a:ext cx="462487" cy="489397"/>
          </a:xfrm>
          <a:prstGeom prst="rect">
            <a:avLst/>
          </a:prstGeom>
          <a:noFill/>
          <a:ln>
            <a:noFill/>
          </a:ln>
        </p:spPr>
      </p:pic>
      <p:pic>
        <p:nvPicPr>
          <p:cNvPr id="789" name="Google Shape;789;p113"/>
          <p:cNvPicPr preferRelativeResize="0"/>
          <p:nvPr/>
        </p:nvPicPr>
        <p:blipFill>
          <a:blip r:embed="rId4">
            <a:alphaModFix/>
          </a:blip>
          <a:stretch>
            <a:fillRect/>
          </a:stretch>
        </p:blipFill>
        <p:spPr>
          <a:xfrm>
            <a:off x="1187658" y="2443482"/>
            <a:ext cx="495920" cy="511642"/>
          </a:xfrm>
          <a:prstGeom prst="rect">
            <a:avLst/>
          </a:prstGeom>
          <a:noFill/>
          <a:ln>
            <a:noFill/>
          </a:ln>
        </p:spPr>
      </p:pic>
      <p:pic>
        <p:nvPicPr>
          <p:cNvPr id="790" name="Google Shape;790;p113"/>
          <p:cNvPicPr preferRelativeResize="0"/>
          <p:nvPr/>
        </p:nvPicPr>
        <p:blipFill>
          <a:blip r:embed="rId5">
            <a:alphaModFix/>
          </a:blip>
          <a:stretch>
            <a:fillRect/>
          </a:stretch>
        </p:blipFill>
        <p:spPr>
          <a:xfrm>
            <a:off x="1070643" y="3302234"/>
            <a:ext cx="729949" cy="428222"/>
          </a:xfrm>
          <a:prstGeom prst="rect">
            <a:avLst/>
          </a:prstGeom>
          <a:noFill/>
          <a:ln>
            <a:noFill/>
          </a:ln>
        </p:spPr>
      </p:pic>
      <p:pic>
        <p:nvPicPr>
          <p:cNvPr id="791" name="Google Shape;791;p113"/>
          <p:cNvPicPr preferRelativeResize="0"/>
          <p:nvPr/>
        </p:nvPicPr>
        <p:blipFill>
          <a:blip r:embed="rId6">
            <a:alphaModFix/>
          </a:blip>
          <a:stretch>
            <a:fillRect/>
          </a:stretch>
        </p:blipFill>
        <p:spPr>
          <a:xfrm>
            <a:off x="1176514" y="4077566"/>
            <a:ext cx="518208" cy="567256"/>
          </a:xfrm>
          <a:prstGeom prst="rect">
            <a:avLst/>
          </a:prstGeom>
          <a:noFill/>
          <a:ln>
            <a:noFill/>
          </a:ln>
        </p:spPr>
      </p:pic>
      <p:sp>
        <p:nvSpPr>
          <p:cNvPr id="792" name="Google Shape;792;p113"/>
          <p:cNvSpPr txBox="1"/>
          <p:nvPr>
            <p:ph idx="1" type="subTitle"/>
          </p:nvPr>
        </p:nvSpPr>
        <p:spPr>
          <a:xfrm>
            <a:off x="2108400" y="2327600"/>
            <a:ext cx="5626200" cy="7434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b="1" lang="en">
                <a:latin typeface="Poppins"/>
                <a:ea typeface="Poppins"/>
                <a:cs typeface="Poppins"/>
                <a:sym typeface="Poppins"/>
              </a:rPr>
              <a:t>Get a complete view of your service health</a:t>
            </a:r>
            <a:endParaRPr b="1">
              <a:latin typeface="Poppins"/>
              <a:ea typeface="Poppins"/>
              <a:cs typeface="Poppins"/>
              <a:sym typeface="Poppins"/>
            </a:endParaRPr>
          </a:p>
          <a:p>
            <a:pPr indent="0" lvl="0" marL="0" rtl="0" algn="l">
              <a:spcBef>
                <a:spcPts val="0"/>
              </a:spcBef>
              <a:spcAft>
                <a:spcPts val="0"/>
              </a:spcAft>
              <a:buNone/>
            </a:pPr>
            <a:r>
              <a:rPr lang="en">
                <a:latin typeface="Poppins"/>
                <a:ea typeface="Poppins"/>
                <a:cs typeface="Poppins"/>
                <a:sym typeface="Poppins"/>
              </a:rPr>
              <a:t>Apply security and health scorecards, build and communicate policies, and empower teams to improve operations</a:t>
            </a:r>
            <a:endParaRPr>
              <a:latin typeface="Poppins"/>
              <a:ea typeface="Poppins"/>
              <a:cs typeface="Poppins"/>
              <a:sym typeface="Poppins"/>
            </a:endParaRPr>
          </a:p>
        </p:txBody>
      </p:sp>
      <p:sp>
        <p:nvSpPr>
          <p:cNvPr id="793" name="Google Shape;793;p113"/>
          <p:cNvSpPr txBox="1"/>
          <p:nvPr>
            <p:ph idx="1" type="subTitle"/>
          </p:nvPr>
        </p:nvSpPr>
        <p:spPr>
          <a:xfrm>
            <a:off x="2108400" y="3144638"/>
            <a:ext cx="5626200" cy="7434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b="1" lang="en">
                <a:latin typeface="Poppins"/>
                <a:ea typeface="Poppins"/>
                <a:cs typeface="Poppins"/>
                <a:sym typeface="Poppins"/>
              </a:rPr>
              <a:t>Connect critical service details to save time searching</a:t>
            </a:r>
            <a:endParaRPr b="1">
              <a:latin typeface="Poppins"/>
              <a:ea typeface="Poppins"/>
              <a:cs typeface="Poppins"/>
              <a:sym typeface="Poppins"/>
            </a:endParaRPr>
          </a:p>
          <a:p>
            <a:pPr indent="0" lvl="0" marL="0" rtl="0" algn="l">
              <a:spcBef>
                <a:spcPts val="0"/>
              </a:spcBef>
              <a:spcAft>
                <a:spcPts val="0"/>
              </a:spcAft>
              <a:buNone/>
            </a:pPr>
            <a:r>
              <a:rPr lang="en">
                <a:latin typeface="Poppins"/>
                <a:ea typeface="Poppins"/>
                <a:cs typeface="Poppins"/>
                <a:sym typeface="Poppins"/>
              </a:rPr>
              <a:t>Integrate your observability, CI/CD, OSS, cloud infrastructure data, and more to save time searching and reduce context switching</a:t>
            </a:r>
            <a:endParaRPr>
              <a:latin typeface="Poppins"/>
              <a:ea typeface="Poppins"/>
              <a:cs typeface="Poppins"/>
              <a:sym typeface="Poppins"/>
            </a:endParaRPr>
          </a:p>
        </p:txBody>
      </p:sp>
      <p:sp>
        <p:nvSpPr>
          <p:cNvPr id="794" name="Google Shape;794;p113"/>
          <p:cNvSpPr txBox="1"/>
          <p:nvPr>
            <p:ph idx="1" type="subTitle"/>
          </p:nvPr>
        </p:nvSpPr>
        <p:spPr>
          <a:xfrm>
            <a:off x="2108400" y="3989500"/>
            <a:ext cx="5626200" cy="7434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b="1" lang="en">
                <a:latin typeface="Poppins"/>
                <a:ea typeface="Poppins"/>
                <a:cs typeface="Poppins"/>
                <a:sym typeface="Poppins"/>
              </a:rPr>
              <a:t>Automate consistency and accelerate paths to production  </a:t>
            </a:r>
            <a:endParaRPr b="1">
              <a:latin typeface="Poppins"/>
              <a:ea typeface="Poppins"/>
              <a:cs typeface="Poppins"/>
              <a:sym typeface="Poppins"/>
            </a:endParaRPr>
          </a:p>
          <a:p>
            <a:pPr indent="0" lvl="0" marL="0" rtl="0" algn="l">
              <a:spcBef>
                <a:spcPts val="0"/>
              </a:spcBef>
              <a:spcAft>
                <a:spcPts val="0"/>
              </a:spcAft>
              <a:buNone/>
            </a:pPr>
            <a:r>
              <a:rPr lang="en">
                <a:latin typeface="Poppins"/>
                <a:ea typeface="Poppins"/>
                <a:cs typeface="Poppins"/>
                <a:sym typeface="Poppins"/>
              </a:rPr>
              <a:t>Create golden paths to automate infra provisioning and deploy pipeline setup with observability, service details, and security automatically included</a:t>
            </a:r>
            <a:endParaRPr>
              <a:latin typeface="Poppins"/>
              <a:ea typeface="Poppins"/>
              <a:cs typeface="Poppins"/>
              <a:sym typeface="Poppins"/>
            </a:endParaRPr>
          </a:p>
        </p:txBody>
      </p:sp>
      <p:pic>
        <p:nvPicPr>
          <p:cNvPr id="795" name="Google Shape;795;p113"/>
          <p:cNvPicPr preferRelativeResize="0"/>
          <p:nvPr/>
        </p:nvPicPr>
        <p:blipFill>
          <a:blip r:embed="rId7">
            <a:alphaModFix/>
          </a:blip>
          <a:stretch>
            <a:fillRect/>
          </a:stretch>
        </p:blipFill>
        <p:spPr>
          <a:xfrm>
            <a:off x="7944043" y="4077575"/>
            <a:ext cx="803689" cy="799650"/>
          </a:xfrm>
          <a:prstGeom prst="rect">
            <a:avLst/>
          </a:prstGeom>
          <a:noFill/>
          <a:ln>
            <a:noFill/>
          </a:ln>
        </p:spPr>
      </p:pic>
      <p:pic>
        <p:nvPicPr>
          <p:cNvPr id="796" name="Google Shape;796;p113"/>
          <p:cNvPicPr preferRelativeResize="0"/>
          <p:nvPr/>
        </p:nvPicPr>
        <p:blipFill>
          <a:blip r:embed="rId8">
            <a:alphaModFix/>
          </a:blip>
          <a:stretch>
            <a:fillRect/>
          </a:stretch>
        </p:blipFill>
        <p:spPr>
          <a:xfrm>
            <a:off x="284688" y="328538"/>
            <a:ext cx="821109" cy="197425"/>
          </a:xfrm>
          <a:prstGeom prst="rect">
            <a:avLst/>
          </a:prstGeom>
          <a:noFill/>
          <a:ln>
            <a:noFill/>
          </a:ln>
        </p:spPr>
      </p:pic>
      <p:pic>
        <p:nvPicPr>
          <p:cNvPr id="797" name="Google Shape;797;p113"/>
          <p:cNvPicPr preferRelativeResize="0"/>
          <p:nvPr/>
        </p:nvPicPr>
        <p:blipFill>
          <a:blip r:embed="rId9">
            <a:alphaModFix/>
          </a:blip>
          <a:stretch>
            <a:fillRect/>
          </a:stretch>
        </p:blipFill>
        <p:spPr>
          <a:xfrm>
            <a:off x="7944046" y="328550"/>
            <a:ext cx="320267" cy="1974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1" name="Shape 801"/>
        <p:cNvGrpSpPr/>
        <p:nvPr/>
      </p:nvGrpSpPr>
      <p:grpSpPr>
        <a:xfrm>
          <a:off x="0" y="0"/>
          <a:ext cx="0" cy="0"/>
          <a:chOff x="0" y="0"/>
          <a:chExt cx="0" cy="0"/>
        </a:xfrm>
      </p:grpSpPr>
      <p:sp>
        <p:nvSpPr>
          <p:cNvPr id="802" name="Google Shape;802;p114"/>
          <p:cNvSpPr txBox="1"/>
          <p:nvPr>
            <p:ph type="title"/>
          </p:nvPr>
        </p:nvSpPr>
        <p:spPr>
          <a:xfrm>
            <a:off x="1369325" y="1919250"/>
            <a:ext cx="6405600" cy="1305000"/>
          </a:xfrm>
          <a:prstGeom prst="rect">
            <a:avLst/>
          </a:prstGeom>
        </p:spPr>
        <p:txBody>
          <a:bodyPr anchorCtr="0" anchor="ctr" bIns="91425" lIns="91425" spcFirstLastPara="1" rIns="91425" wrap="square" tIns="91425">
            <a:normAutofit fontScale="90000"/>
          </a:bodyPr>
          <a:lstStyle/>
          <a:p>
            <a:pPr indent="0" lvl="0" marL="0" rtl="0" algn="ctr">
              <a:spcBef>
                <a:spcPts val="0"/>
              </a:spcBef>
              <a:spcAft>
                <a:spcPts val="0"/>
              </a:spcAft>
              <a:buNone/>
            </a:pPr>
            <a:r>
              <a:rPr lang="en"/>
              <a:t>Untangle your architecture </a:t>
            </a:r>
            <a:endParaRPr/>
          </a:p>
        </p:txBody>
      </p:sp>
      <p:pic>
        <p:nvPicPr>
          <p:cNvPr id="803" name="Google Shape;803;p114"/>
          <p:cNvPicPr preferRelativeResize="0"/>
          <p:nvPr/>
        </p:nvPicPr>
        <p:blipFill>
          <a:blip r:embed="rId3">
            <a:alphaModFix/>
          </a:blip>
          <a:stretch>
            <a:fillRect/>
          </a:stretch>
        </p:blipFill>
        <p:spPr>
          <a:xfrm>
            <a:off x="3652138" y="1204900"/>
            <a:ext cx="1839677" cy="372775"/>
          </a:xfrm>
          <a:prstGeom prst="rect">
            <a:avLst/>
          </a:prstGeom>
          <a:noFill/>
          <a:ln>
            <a:noFill/>
          </a:ln>
        </p:spPr>
      </p:pic>
      <p:sp>
        <p:nvSpPr>
          <p:cNvPr id="804" name="Google Shape;804;p114"/>
          <p:cNvSpPr txBox="1"/>
          <p:nvPr/>
        </p:nvSpPr>
        <p:spPr>
          <a:xfrm>
            <a:off x="2272334" y="3391200"/>
            <a:ext cx="4599600" cy="572700"/>
          </a:xfrm>
          <a:prstGeom prst="rect">
            <a:avLst/>
          </a:prstGeom>
          <a:noFill/>
          <a:ln>
            <a:noFill/>
          </a:ln>
        </p:spPr>
        <p:txBody>
          <a:bodyPr anchorCtr="0" anchor="t" bIns="91425" lIns="91425" spcFirstLastPara="1" rIns="91425" wrap="square" tIns="91425">
            <a:spAutoFit/>
          </a:bodyPr>
          <a:lstStyle/>
          <a:p>
            <a:pPr indent="0" lvl="0" marL="0" rtl="0" algn="ctr">
              <a:lnSpc>
                <a:spcPct val="110000"/>
              </a:lnSpc>
              <a:spcBef>
                <a:spcPts val="0"/>
              </a:spcBef>
              <a:spcAft>
                <a:spcPts val="0"/>
              </a:spcAft>
              <a:buNone/>
            </a:pPr>
            <a:r>
              <a:rPr lang="en" sz="1200">
                <a:solidFill>
                  <a:schemeClr val="lt1"/>
                </a:solidFill>
                <a:latin typeface="Poppins"/>
                <a:ea typeface="Poppins"/>
                <a:cs typeface="Poppins"/>
                <a:sym typeface="Poppins"/>
              </a:rPr>
              <a:t>How Compass works to remove developer friction, improve software + team health, and reduce risk  </a:t>
            </a:r>
            <a:endParaRPr sz="1100">
              <a:latin typeface="Poppins"/>
              <a:ea typeface="Poppins"/>
              <a:cs typeface="Poppins"/>
              <a:sym typeface="Poppins"/>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Presentation Template 2024">
  <a:themeElements>
    <a:clrScheme name="Simple Light">
      <a:dk1>
        <a:srgbClr val="101214"/>
      </a:dk1>
      <a:lt1>
        <a:srgbClr val="FFFFFF"/>
      </a:lt1>
      <a:dk2>
        <a:srgbClr val="292A2E"/>
      </a:dk2>
      <a:lt2>
        <a:srgbClr val="F0F1F2"/>
      </a:lt2>
      <a:accent1>
        <a:srgbClr val="1868DB"/>
      </a:accent1>
      <a:accent2>
        <a:srgbClr val="E9F2FE"/>
      </a:accent2>
      <a:accent3>
        <a:srgbClr val="BF63F3"/>
      </a:accent3>
      <a:accent4>
        <a:srgbClr val="FFA900"/>
      </a:accent4>
      <a:accent5>
        <a:srgbClr val="88B53F"/>
      </a:accent5>
      <a:accent6>
        <a:srgbClr val="09326C"/>
      </a:accent6>
      <a:hlink>
        <a:srgbClr val="1868DB"/>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